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Roboto" panose="020B0604020202020204" charset="0"/>
      <p:regular r:id="rId8"/>
      <p:bold r:id="rId9"/>
      <p:italic r:id="rId10"/>
      <p:boldItalic r:id="rId11"/>
    </p:embeddedFont>
    <p:embeddedFont>
      <p:font typeface="Work Sans" panose="020B0604020202020204" charset="0"/>
      <p:regular r:id="rId12"/>
      <p:bold r:id="rId13"/>
      <p:italic r:id="rId14"/>
      <p:boldItalic r:id="rId15"/>
    </p:embeddedFont>
    <p:embeddedFont>
      <p:font typeface="Work Sans Regular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mantha Moy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17df076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17df076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17df076b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17df076b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3182cd3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f3182cd3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4b8211d9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4b8211d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verse">
  <p:cSld name="BLANK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804525" y="854775"/>
            <a:ext cx="51522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200"/>
              <a:buChar char="▪"/>
              <a:defRPr sz="3200" i="1"/>
            </a:lvl1pPr>
            <a:lvl2pPr marL="914400" lvl="1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2pPr>
            <a:lvl3pPr marL="1371600" lvl="2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3pPr>
            <a:lvl4pPr marL="1828800" lvl="3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4pPr>
            <a:lvl5pPr marL="2286000" lvl="4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617750" y="603375"/>
            <a:ext cx="948000" cy="94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809196" y="854775"/>
            <a:ext cx="565108" cy="445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Arial"/>
              </a:rPr>
              <a:t>“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0228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5673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4432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840425" y="3949100"/>
            <a:ext cx="746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800"/>
              <a:buFont typeface="Work Sans"/>
              <a:buNone/>
              <a:defRPr sz="1800" b="1">
                <a:latin typeface="Work Sans"/>
                <a:ea typeface="Work Sans"/>
                <a:cs typeface="Work Sans"/>
                <a:sym typeface="Work Sans"/>
              </a:defRPr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▪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●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373122" y="653000"/>
            <a:ext cx="5046803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ZippyPark</a:t>
            </a:r>
            <a:endParaRPr dirty="0"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4294967295"/>
          </p:nvPr>
        </p:nvSpPr>
        <p:spPr>
          <a:xfrm>
            <a:off x="1373122" y="2486713"/>
            <a:ext cx="7651703" cy="59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Work Sans"/>
                <a:ea typeface="Work Sans"/>
                <a:cs typeface="Work Sans"/>
                <a:sym typeface="Work Sans"/>
              </a:rPr>
              <a:t>An optimized automated parking garage.</a:t>
            </a:r>
            <a:endParaRPr b="1" dirty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</p:txBody>
      </p:sp>
      <p:sp>
        <p:nvSpPr>
          <p:cNvPr id="60" name="Google Shape;60;p12"/>
          <p:cNvSpPr txBox="1"/>
          <p:nvPr/>
        </p:nvSpPr>
        <p:spPr>
          <a:xfrm>
            <a:off x="1373122" y="3777131"/>
            <a:ext cx="7518900" cy="99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"/>
              </a:rPr>
              <a:t>Team 2:	</a:t>
            </a:r>
            <a:r>
              <a:rPr lang="en" sz="1600" b="1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	</a:t>
            </a:r>
            <a:r>
              <a:rPr lang="en" sz="16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Samantha Moy, Atmika Ponnusamy, Samantha Cheng,			Kylie Chow, Andrew Ko, Parth Patel, Shreya Patel,				Nandita Shenoy, Piotr Zakrevski</a:t>
            </a:r>
            <a:endParaRPr dirty="0">
              <a:latin typeface="Roboto" panose="020B0604020202020204" charset="0"/>
              <a:ea typeface="Roboto" panose="020B0604020202020204" charset="0"/>
              <a:cs typeface="Arial" panose="020B0604020202020204" pitchFamily="34" charset="0"/>
              <a:sym typeface="Work Sans Regular"/>
            </a:endParaRPr>
          </a:p>
        </p:txBody>
      </p:sp>
      <p:grpSp>
        <p:nvGrpSpPr>
          <p:cNvPr id="61" name="Google Shape;61;p12"/>
          <p:cNvGrpSpPr/>
          <p:nvPr/>
        </p:nvGrpSpPr>
        <p:grpSpPr>
          <a:xfrm>
            <a:off x="0" y="133643"/>
            <a:ext cx="1104313" cy="4939582"/>
            <a:chOff x="0" y="140925"/>
            <a:chExt cx="1104313" cy="4932300"/>
          </a:xfrm>
        </p:grpSpPr>
        <p:sp>
          <p:nvSpPr>
            <p:cNvPr id="62" name="Google Shape;62;p12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3;p12"/>
            <p:cNvGrpSpPr/>
            <p:nvPr/>
          </p:nvGrpSpPr>
          <p:grpSpPr>
            <a:xfrm>
              <a:off x="0" y="238125"/>
              <a:ext cx="1104313" cy="4806800"/>
              <a:chOff x="0" y="238125"/>
              <a:chExt cx="1104313" cy="4806800"/>
            </a:xfrm>
          </p:grpSpPr>
          <p:sp>
            <p:nvSpPr>
              <p:cNvPr id="64" name="Google Shape;64;p12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5" name="Google Shape;65;p12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6" name="Google Shape;66;p12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sym typeface="Work Sans Regular"/>
                  </a:rPr>
                  <a:t>Problem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67" name="Google Shape;67;p12"/>
              <p:cNvSpPr txBox="1"/>
              <p:nvPr/>
            </p:nvSpPr>
            <p:spPr>
              <a:xfrm>
                <a:off x="43725" y="1811688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 rot="5400000">
                <a:off x="-692625" y="3303575"/>
                <a:ext cx="2477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9" name="Google Shape;69;p12"/>
              <p:cNvSpPr txBox="1"/>
              <p:nvPr/>
            </p:nvSpPr>
            <p:spPr>
              <a:xfrm>
                <a:off x="0" y="3508925"/>
                <a:ext cx="1104313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2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Additions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pic>
        <p:nvPicPr>
          <p:cNvPr id="70" name="Google Shape;70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1155" y="653000"/>
            <a:ext cx="1382301" cy="161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FB1C67C-8119-43F0-9C7C-01BC0D6CD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403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041" x="881063" y="3733800"/>
          <p14:tracePt t="4083" x="893763" y="3679825"/>
          <p14:tracePt t="4090" x="900113" y="3629025"/>
          <p14:tracePt t="4106" x="914400" y="3570288"/>
          <p14:tracePt t="4123" x="933450" y="3479800"/>
          <p14:tracePt t="4140" x="990600" y="3303588"/>
          <p14:tracePt t="4157" x="1071563" y="3009900"/>
          <p14:tracePt t="4174" x="1184275" y="2638425"/>
          <p14:tracePt t="4190" x="1298575" y="2251075"/>
          <p14:tracePt t="4207" x="1409700" y="1879600"/>
          <p14:tracePt t="4224" x="1517650" y="1471613"/>
          <p14:tracePt t="4241" x="1550988" y="1371600"/>
          <p14:tracePt t="4243" x="1574800" y="1284288"/>
          <p14:tracePt t="4256" x="1612900" y="1146175"/>
          <p14:tracePt t="4273" x="1627188" y="1066800"/>
          <p14:tracePt t="4290" x="1627188" y="1062038"/>
          <p14:tracePt t="4361" x="1627188" y="1042988"/>
          <p14:tracePt t="4369" x="1627188" y="1038225"/>
          <p14:tracePt t="4377" x="1627188" y="1008063"/>
          <p14:tracePt t="4390" x="1627188" y="979488"/>
          <p14:tracePt t="4407" x="1617663" y="922338"/>
          <p14:tracePt t="4425" x="1585913" y="838200"/>
          <p14:tracePt t="4440" x="1579563" y="800100"/>
          <p14:tracePt t="4457" x="1543050" y="728663"/>
          <p14:tracePt t="4473" x="1524000" y="676275"/>
          <p14:tracePt t="4490" x="1519238" y="657225"/>
          <p14:tracePt t="4506" x="1517650" y="646113"/>
          <p14:tracePt t="4524" x="1517650" y="641350"/>
          <p14:tracePt t="4601" x="1503363" y="636588"/>
          <p14:tracePt t="4610" x="1498600" y="636588"/>
          <p14:tracePt t="4617" x="1493838" y="636588"/>
          <p14:tracePt t="4625" x="1466850" y="631825"/>
          <p14:tracePt t="4641" x="1465263" y="631825"/>
          <p14:tracePt t="4657" x="1443038" y="627063"/>
          <p14:tracePt t="4673" x="1428750" y="614363"/>
          <p14:tracePt t="4690" x="1422400" y="609600"/>
          <p14:tracePt t="4706" x="1408113" y="600075"/>
          <p14:tracePt t="4723" x="1389063" y="585788"/>
          <p14:tracePt t="4740" x="1384300" y="561975"/>
          <p14:tracePt t="4756" x="1370013" y="542925"/>
          <p14:tracePt t="4773" x="1365250" y="538163"/>
          <p14:tracePt t="4790" x="1360488" y="527050"/>
          <p14:tracePt t="4806" x="1347788" y="512763"/>
          <p14:tracePt t="4824" x="1343025" y="509588"/>
          <p14:tracePt t="4840" x="1343025" y="495300"/>
          <p14:tracePt t="4857" x="1343025" y="493713"/>
          <p14:tracePt t="4890" x="1338263" y="488950"/>
          <p14:tracePt t="4927" x="1336675" y="484188"/>
          <p14:tracePt t="4943" x="1327150" y="484188"/>
          <p14:tracePt t="4950" x="1317625" y="484188"/>
          <p14:tracePt t="4958" x="1295400" y="484188"/>
          <p14:tracePt t="4973" x="1257300" y="509588"/>
          <p14:tracePt t="4990" x="1222375" y="538163"/>
          <p14:tracePt t="5007" x="1189038" y="560388"/>
          <p14:tracePt t="5262" x="1189038" y="5651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1310525" y="757150"/>
            <a:ext cx="3369900" cy="3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Roboto" panose="020B0604020202020204" charset="0"/>
                <a:ea typeface="Roboto" panose="020B0604020202020204" charset="0"/>
                <a:cs typeface="Work Sans"/>
                <a:sym typeface="Work Sans"/>
              </a:rPr>
              <a:t>Problem</a:t>
            </a:r>
            <a:endParaRPr sz="2400" b="1" dirty="0">
              <a:latin typeface="Roboto" panose="020B0604020202020204" charset="0"/>
              <a:ea typeface="Roboto" panose="020B0604020202020204" charset="0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Standard parking garages are…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Inefficient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Cost ineffective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Impersonal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Difficult to manage</a:t>
            </a:r>
            <a:endParaRPr sz="18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2"/>
          </p:nvPr>
        </p:nvSpPr>
        <p:spPr>
          <a:xfrm>
            <a:off x="4680425" y="757150"/>
            <a:ext cx="3902742" cy="40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>
                <a:latin typeface="Roboto" panose="020B0604020202020204" charset="0"/>
                <a:ea typeface="Roboto" panose="020B0604020202020204" charset="0"/>
                <a:cs typeface="Work Sans"/>
                <a:sym typeface="Work Sans"/>
              </a:rPr>
              <a:t>Solution</a:t>
            </a:r>
            <a:endParaRPr sz="2400" b="1" dirty="0">
              <a:latin typeface="Roboto" panose="020B0604020202020204" charset="0"/>
              <a:ea typeface="Roboto" panose="020B0604020202020204" charset="0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latin typeface="Roboto" panose="020B0604020202020204" charset="0"/>
                <a:ea typeface="Roboto" panose="020B0604020202020204" charset="0"/>
                <a:cs typeface="Work Sans"/>
                <a:sym typeface="Work Sans"/>
              </a:rPr>
              <a:t>ZippyPark </a:t>
            </a: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parking garages provide </a:t>
            </a:r>
            <a:r>
              <a:rPr lang="en" sz="1800" i="1" dirty="0">
                <a:latin typeface="Roboto" panose="020B0604020202020204" charset="0"/>
                <a:ea typeface="Roboto" panose="020B0604020202020204" charset="0"/>
              </a:rPr>
              <a:t>customers </a:t>
            </a: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&amp; </a:t>
            </a:r>
            <a:r>
              <a:rPr lang="en" sz="1800" i="1" dirty="0">
                <a:latin typeface="Roboto" panose="020B0604020202020204" charset="0"/>
                <a:ea typeface="Roboto" panose="020B0604020202020204" charset="0"/>
              </a:rPr>
              <a:t>owners </a:t>
            </a: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with...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Reservation &amp; walk-in system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Adjustable pricing scheme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Point reward system</a:t>
            </a:r>
            <a:br>
              <a:rPr lang="en" sz="1800" dirty="0">
                <a:latin typeface="Roboto" panose="020B0604020202020204" charset="0"/>
                <a:ea typeface="Roboto" panose="020B0604020202020204" charset="0"/>
              </a:rPr>
            </a:br>
            <a:endParaRPr sz="1800" dirty="0">
              <a:latin typeface="Roboto" panose="020B0604020202020204" charset="0"/>
              <a:ea typeface="Roboto" panose="020B060402020202020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</a:rPr>
              <a:t>Managerial hub</a:t>
            </a:r>
            <a:endParaRPr sz="1800" dirty="0">
              <a:latin typeface="Roboto" panose="020B0604020202020204" charset="0"/>
              <a:ea typeface="Roboto" panose="020B0604020202020204" charset="0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78" name="Google Shape;78;p13"/>
          <p:cNvGrpSpPr/>
          <p:nvPr/>
        </p:nvGrpSpPr>
        <p:grpSpPr>
          <a:xfrm>
            <a:off x="6404558" y="927185"/>
            <a:ext cx="316335" cy="292428"/>
            <a:chOff x="5975075" y="2327500"/>
            <a:chExt cx="420100" cy="388350"/>
          </a:xfrm>
        </p:grpSpPr>
        <p:sp>
          <p:nvSpPr>
            <p:cNvPr id="79" name="Google Shape;79;p1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13"/>
          <p:cNvGrpSpPr/>
          <p:nvPr/>
        </p:nvGrpSpPr>
        <p:grpSpPr>
          <a:xfrm>
            <a:off x="3000092" y="930853"/>
            <a:ext cx="385310" cy="285067"/>
            <a:chOff x="5255200" y="3006475"/>
            <a:chExt cx="511700" cy="378575"/>
          </a:xfrm>
        </p:grpSpPr>
        <p:sp>
          <p:nvSpPr>
            <p:cNvPr id="82" name="Google Shape;82;p13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13"/>
          <p:cNvGrpSpPr/>
          <p:nvPr/>
        </p:nvGrpSpPr>
        <p:grpSpPr>
          <a:xfrm>
            <a:off x="0" y="126609"/>
            <a:ext cx="1092449" cy="4946616"/>
            <a:chOff x="0" y="140925"/>
            <a:chExt cx="1092449" cy="4932300"/>
          </a:xfrm>
        </p:grpSpPr>
        <p:sp>
          <p:nvSpPr>
            <p:cNvPr id="85" name="Google Shape;85;p13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86;p13"/>
            <p:cNvGrpSpPr/>
            <p:nvPr/>
          </p:nvGrpSpPr>
          <p:grpSpPr>
            <a:xfrm>
              <a:off x="0" y="238125"/>
              <a:ext cx="1092449" cy="4806925"/>
              <a:chOff x="0" y="238125"/>
              <a:chExt cx="1092449" cy="4806925"/>
            </a:xfrm>
          </p:grpSpPr>
          <p:sp>
            <p:nvSpPr>
              <p:cNvPr id="87" name="Google Shape;87;p13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88" name="Google Shape;88;p13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89" name="Google Shape;89;p13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Problem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 &amp; 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Solution</a:t>
                </a:r>
                <a:endParaRPr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0" name="Google Shape;90;p13"/>
              <p:cNvSpPr txBox="1"/>
              <p:nvPr/>
            </p:nvSpPr>
            <p:spPr>
              <a:xfrm>
                <a:off x="43725" y="181722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5400000">
                <a:off x="-691275" y="3305050"/>
                <a:ext cx="24750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2" name="Google Shape;92;p13"/>
              <p:cNvSpPr txBox="1"/>
              <p:nvPr/>
            </p:nvSpPr>
            <p:spPr>
              <a:xfrm>
                <a:off x="0" y="3510400"/>
                <a:ext cx="1092449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2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Additions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3794701-9E75-4598-8451-268B48F17B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110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0" x="1195388" y="579438"/>
          <p14:tracePt t="448" x="1203325" y="608013"/>
          <p14:tracePt t="475" x="1203325" y="617538"/>
          <p14:tracePt t="484" x="1203325" y="622300"/>
          <p14:tracePt t="497" x="1203325" y="633413"/>
          <p14:tracePt t="15889" x="1228725" y="638175"/>
          <p14:tracePt t="15897" x="1233488" y="638175"/>
          <p14:tracePt t="15907" x="1350963" y="619125"/>
          <p14:tracePt t="15914" x="1446213" y="595313"/>
          <p14:tracePt t="15931" x="1790700" y="512763"/>
          <p14:tracePt t="15948" x="2152650" y="436563"/>
          <p14:tracePt t="15965" x="2393950" y="390525"/>
          <p14:tracePt t="15981" x="2481263" y="376238"/>
          <p14:tracePt t="16016" x="2509838" y="376238"/>
          <p14:tracePt t="16030" x="2524125" y="376238"/>
          <p14:tracePt t="16046" x="2665413" y="376238"/>
          <p14:tracePt t="16063" x="2819400" y="404813"/>
          <p14:tracePt t="16080" x="2970213" y="474663"/>
          <p14:tracePt t="16098" x="3038475" y="528638"/>
          <p14:tracePt t="16114" x="3117850" y="608013"/>
          <p14:tracePt t="16131" x="3227388" y="723900"/>
          <p14:tracePt t="16147" x="3351213" y="827088"/>
          <p14:tracePt t="16164" x="3494088" y="912813"/>
          <p14:tracePt t="16180" x="3632200" y="966788"/>
          <p14:tracePt t="16197" x="3776663" y="1004888"/>
          <p14:tracePt t="16213" x="3886200" y="1033463"/>
          <p14:tracePt t="16230" x="3960813" y="1052513"/>
          <p14:tracePt t="16247" x="4057650" y="1100138"/>
          <p14:tracePt t="16263" x="4170363" y="1166813"/>
          <p14:tracePt t="16280" x="4341813" y="1265238"/>
          <p14:tracePt t="16297" x="4513263" y="1355725"/>
          <p14:tracePt t="16313" x="4618038" y="1414463"/>
          <p14:tracePt t="16347" x="4638675" y="1443038"/>
          <p14:tracePt t="16364" x="4686300" y="1498600"/>
          <p14:tracePt t="16382" x="4733925" y="1566863"/>
          <p14:tracePt t="16397" x="4805363" y="1636713"/>
          <p14:tracePt t="16414" x="4846638" y="1665288"/>
          <p14:tracePt t="16431" x="4872038" y="1681163"/>
          <p14:tracePt t="16447" x="4914900" y="1724025"/>
          <p14:tracePt t="16463" x="5003800" y="1798638"/>
          <p14:tracePt t="16480" x="5137150" y="1924050"/>
          <p14:tracePt t="16497" x="5251450" y="2008188"/>
          <p14:tracePt t="16514" x="5256213" y="2012950"/>
          <p14:tracePt t="16563" x="5276850" y="2027238"/>
          <p14:tracePt t="16572" x="5280025" y="2032000"/>
          <p14:tracePt t="16580" x="5289550" y="2032000"/>
          <p14:tracePt t="16597" x="5299075" y="2024063"/>
          <p14:tracePt t="16614" x="5299075" y="2019300"/>
          <p14:tracePt t="16631" x="5299075" y="2012950"/>
          <p14:tracePt t="16647" x="5299075" y="2008188"/>
          <p14:tracePt t="16834" x="5305425" y="2003425"/>
          <p14:tracePt t="16841" x="5310188" y="2003425"/>
          <p14:tracePt t="16849" x="5319713" y="2003425"/>
          <p14:tracePt t="16864" x="5357813" y="2012950"/>
          <p14:tracePt t="16881" x="5427663" y="2024063"/>
          <p14:tracePt t="16897" x="5518150" y="2038350"/>
          <p14:tracePt t="16914" x="5608638" y="2060575"/>
          <p14:tracePt t="16932" x="5670550" y="2071688"/>
          <p14:tracePt t="16948" x="5713413" y="2071688"/>
          <p14:tracePt t="16967" x="5784850" y="2071688"/>
          <p14:tracePt t="16981" x="5813425" y="2071688"/>
          <p14:tracePt t="16997" x="5908675" y="2071688"/>
          <p14:tracePt t="17016" x="6099175" y="2071688"/>
          <p14:tracePt t="17031" x="6156325" y="2071688"/>
          <p14:tracePt t="17047" x="6229350" y="2071688"/>
          <p14:tracePt t="17080" x="6251575" y="2071688"/>
          <p14:tracePt t="17098" x="6289675" y="2070100"/>
          <p14:tracePt t="17114" x="6334125" y="2057400"/>
          <p14:tracePt t="17130" x="6396038" y="2046288"/>
          <p14:tracePt t="17147" x="6457950" y="2033588"/>
          <p14:tracePt t="17164" x="6489700" y="2022475"/>
          <p14:tracePt t="17180" x="6519863" y="2012950"/>
          <p14:tracePt t="17198" x="6591300" y="2008188"/>
          <p14:tracePt t="17213" x="6623050" y="2000250"/>
          <p14:tracePt t="17230" x="6661150" y="1995488"/>
          <p14:tracePt t="17246" x="6670675" y="1995488"/>
          <p14:tracePt t="17263" x="6675438" y="1995488"/>
          <p14:tracePt t="17392" x="6677025" y="1990725"/>
          <p14:tracePt t="17634" x="6681788" y="1985963"/>
          <p14:tracePt t="17666" x="6680200" y="1984375"/>
          <p14:tracePt t="17673" x="6680200" y="1979613"/>
          <p14:tracePt t="23729" x="6680200" y="1974850"/>
          <p14:tracePt t="23760" x="6677025" y="1970088"/>
          <p14:tracePt t="23792" x="6672263" y="1962150"/>
          <p14:tracePt t="23802" x="6672263" y="1957388"/>
          <p14:tracePt t="23813" x="6667500" y="1952625"/>
          <p14:tracePt t="23841" x="6662738" y="1943100"/>
          <p14:tracePt t="23849" x="6662738" y="1941513"/>
          <p14:tracePt t="23936" x="6657975" y="1931988"/>
          <p14:tracePt t="23943" x="6657975" y="1927225"/>
          <p14:tracePt t="24249" x="6648450" y="1922463"/>
          <p14:tracePt t="24257" x="6646863" y="1922463"/>
          <p14:tracePt t="24264" x="6637338" y="1922463"/>
          <p14:tracePt t="24279" x="6624638" y="1922463"/>
          <p14:tracePt t="24296" x="6599238" y="1922463"/>
          <p14:tracePt t="24313" x="6580188" y="1922463"/>
          <p14:tracePt t="24329" x="6572250" y="1922463"/>
          <p14:tracePt t="24347" x="6548438" y="1922463"/>
          <p14:tracePt t="24363" x="6527800" y="1922463"/>
          <p14:tracePt t="24380" x="6481763" y="1922463"/>
          <p14:tracePt t="24385" x="6467475" y="1922463"/>
          <p14:tracePt t="24397" x="6451600" y="1922463"/>
          <p14:tracePt t="24413" x="6400800" y="1922463"/>
          <p14:tracePt t="24431" x="6343650" y="1922463"/>
          <p14:tracePt t="24448" x="6289675" y="1931988"/>
          <p14:tracePt t="24464" x="6229350" y="1947863"/>
          <p14:tracePt t="24480" x="6194425" y="1947863"/>
          <p14:tracePt t="24497" x="6134100" y="1955800"/>
          <p14:tracePt t="24513" x="6091238" y="1955800"/>
          <p14:tracePt t="24530" x="6072188" y="1955800"/>
          <p14:tracePt t="24546" x="6061075" y="1955800"/>
          <p14:tracePt t="24579" x="6046788" y="1962150"/>
          <p14:tracePt t="24595" x="5984875" y="1989138"/>
          <p14:tracePt t="24613" x="5938838" y="2000250"/>
          <p14:tracePt t="24631" x="5862638" y="2024063"/>
          <p14:tracePt t="24647" x="5842000" y="2028825"/>
          <p14:tracePt t="24663" x="5794375" y="2046288"/>
          <p14:tracePt t="24681" x="5761038" y="2062163"/>
          <p14:tracePt t="24697" x="5741988" y="2066925"/>
          <p14:tracePt t="24713" x="5722938" y="2071688"/>
          <p14:tracePt t="24729" x="5700713" y="2090738"/>
          <p14:tracePt t="24748" x="5676900" y="2095500"/>
          <p14:tracePt t="24763" x="5662613" y="2100263"/>
          <p14:tracePt t="24781" x="5584825" y="2132013"/>
          <p14:tracePt t="24796" x="5532438" y="2147888"/>
          <p14:tracePt t="24813" x="5484813" y="2160588"/>
          <p14:tracePt t="24830" x="5446713" y="2176463"/>
          <p14:tracePt t="24846" x="5403850" y="2185988"/>
          <p14:tracePt t="24864" x="5389563" y="2190750"/>
          <p14:tracePt t="24880" x="5370513" y="2200275"/>
          <p14:tracePt t="24896" x="5338763" y="2224088"/>
          <p14:tracePt t="24900" x="5322888" y="2228850"/>
          <p14:tracePt t="24914" x="5276850" y="2246313"/>
          <p14:tracePt t="24932" x="5232400" y="2262188"/>
          <p14:tracePt t="24947" x="5208588" y="2274888"/>
          <p14:tracePt t="24963" x="5151438" y="2290763"/>
          <p14:tracePt t="24983" x="5119688" y="2295525"/>
          <p14:tracePt t="24996" x="5100638" y="2317750"/>
          <p14:tracePt t="25013" x="5080000" y="2322513"/>
          <p14:tracePt t="25072" x="5072063" y="2327275"/>
          <p14:tracePt t="25078" x="5067300" y="2327275"/>
          <p14:tracePt t="25089" x="5062538" y="2336800"/>
          <p14:tracePt t="25097" x="5057775" y="2341563"/>
          <p14:tracePt t="25113" x="5038725" y="2365375"/>
          <p14:tracePt t="25131" x="5032375" y="2371725"/>
          <p14:tracePt t="25147" x="5010150" y="2403475"/>
          <p14:tracePt t="25163" x="4991100" y="2422525"/>
          <p14:tracePt t="25180" x="4972050" y="2441575"/>
          <p14:tracePt t="25197" x="4960938" y="2455863"/>
          <p14:tracePt t="25213" x="4946650" y="2462213"/>
          <p14:tracePt t="25229" x="4927600" y="2476500"/>
          <p14:tracePt t="25247" x="4924425" y="2481263"/>
          <p14:tracePt t="25263" x="4919663" y="2490788"/>
          <p14:tracePt t="25280" x="4900613" y="2495550"/>
          <p14:tracePt t="25297" x="4886325" y="2509838"/>
          <p14:tracePt t="25314" x="4879975" y="2513013"/>
          <p14:tracePt t="25373" x="4875213" y="2513013"/>
          <p14:tracePt t="26606" x="4870450" y="2517775"/>
          <p14:tracePt t="26622" x="4851400" y="2522538"/>
          <p14:tracePt t="26630" x="4841875" y="2532063"/>
          <p14:tracePt t="26639" x="4832350" y="2536825"/>
          <p14:tracePt t="26647" x="4822825" y="2536825"/>
          <p14:tracePt t="26663" x="4808538" y="2547938"/>
          <p14:tracePt t="26680" x="4803775" y="2551113"/>
          <p14:tracePt t="26764" x="4794250" y="2565400"/>
          <p14:tracePt t="26774" x="4791075" y="2570163"/>
          <p14:tracePt t="26780" x="4786313" y="2584450"/>
          <p14:tracePt t="26796" x="4781550" y="2608263"/>
          <p14:tracePt t="26813" x="4757738" y="2646363"/>
          <p14:tracePt t="26829" x="4748213" y="2676525"/>
          <p14:tracePt t="26846" x="4743450" y="2690813"/>
          <p14:tracePt t="26863" x="4733925" y="2709863"/>
          <p14:tracePt t="26880" x="4729163" y="2719388"/>
          <p14:tracePt t="26885" x="4729163" y="2722563"/>
          <p14:tracePt t="26896" x="4729163" y="2741613"/>
          <p14:tracePt t="26913" x="4724400" y="2767013"/>
          <p14:tracePt t="26931" x="4724400" y="2808288"/>
          <p14:tracePt t="26946" x="4724400" y="2813050"/>
          <p14:tracePt t="26963" x="4719638" y="2860675"/>
          <p14:tracePt t="26979" x="4719638" y="2886075"/>
          <p14:tracePt t="26996" x="4710113" y="2922588"/>
          <p14:tracePt t="27012" x="4705350" y="2952750"/>
          <p14:tracePt t="27029" x="4699000" y="2995613"/>
          <p14:tracePt t="27045" x="4694238" y="3038475"/>
          <p14:tracePt t="27062" x="4681538" y="3076575"/>
          <p14:tracePt t="27079" x="4676775" y="3100388"/>
          <p14:tracePt t="27096" x="4672013" y="3124200"/>
          <p14:tracePt t="27115" x="4672013" y="3151188"/>
          <p14:tracePt t="27130" x="4672013" y="3194050"/>
          <p14:tracePt t="27147" x="4672013" y="3252788"/>
          <p14:tracePt t="27163" x="4672013" y="3319463"/>
          <p14:tracePt t="27181" x="4672013" y="3379788"/>
          <p14:tracePt t="27196" x="4676775" y="3448050"/>
          <p14:tracePt t="27215" x="4676775" y="3495675"/>
          <p14:tracePt t="27231" x="4676775" y="3509963"/>
          <p14:tracePt t="27248" x="4676775" y="3532188"/>
          <p14:tracePt t="27263" x="4676775" y="3536950"/>
          <p14:tracePt t="27281" x="4676775" y="3548063"/>
          <p14:tracePt t="27296" x="4676775" y="3557588"/>
          <p14:tracePt t="27314" x="4681538" y="3576638"/>
          <p14:tracePt t="27329" x="4686300" y="3600450"/>
          <p14:tracePt t="27346" x="4699000" y="3656013"/>
          <p14:tracePt t="27363" x="4718050" y="3717925"/>
          <p14:tracePt t="27379" x="4733925" y="3762375"/>
          <p14:tracePt t="27384" x="4738688" y="3779838"/>
          <p14:tracePt t="27397" x="4746625" y="3789363"/>
          <p14:tracePt t="27414" x="4756150" y="3794125"/>
          <p14:tracePt t="27457" x="4760913" y="3810000"/>
          <p14:tracePt t="27465" x="4765675" y="3819525"/>
          <p14:tracePt t="27480" x="4775200" y="3838575"/>
          <p14:tracePt t="27497" x="4784725" y="3870325"/>
          <p14:tracePt t="27513" x="4795838" y="3903663"/>
          <p14:tracePt t="27529" x="4800600" y="3922713"/>
          <p14:tracePt t="27546" x="4800600" y="3924300"/>
          <p14:tracePt t="27580" x="4805363" y="3948113"/>
          <p14:tracePt t="27596" x="4810125" y="3952875"/>
          <p14:tracePt t="27619" x="4813300" y="3956050"/>
          <p14:tracePt t="27650" x="4818063" y="3965575"/>
          <p14:tracePt t="27658" x="4818063" y="3970338"/>
          <p14:tracePt t="27666" x="4818063" y="3975100"/>
          <p14:tracePt t="27680" x="4827588" y="3998913"/>
          <p14:tracePt t="27696" x="4843463" y="4029075"/>
          <p14:tracePt t="27713" x="4848225" y="4052888"/>
          <p14:tracePt t="27731" x="4848225" y="4057650"/>
          <p14:tracePt t="27747" x="4848225" y="4067175"/>
          <p14:tracePt t="27763" x="4848225" y="4070350"/>
          <p14:tracePt t="27840" x="4852988" y="4084638"/>
          <p14:tracePt t="27851" x="4857750" y="4100513"/>
          <p14:tracePt t="27880" x="4862513" y="4119563"/>
          <p14:tracePt t="27923" x="4867275" y="4129088"/>
          <p14:tracePt t="27931" x="4867275" y="4133850"/>
          <p14:tracePt t="28048" x="4867275" y="4141788"/>
          <p14:tracePt t="28057" x="4867275" y="4146550"/>
          <p14:tracePt t="28475" x="4867275" y="4151313"/>
          <p14:tracePt t="28522" x="4867275" y="4152900"/>
          <p14:tracePt t="28528" x="4872038" y="4162425"/>
          <p14:tracePt t="28538" x="4872038" y="4167188"/>
          <p14:tracePt t="28555" x="4872038" y="4176713"/>
          <p14:tracePt t="28562" x="4876800" y="4186238"/>
          <p14:tracePt t="28632" x="4881563" y="4195763"/>
          <p14:tracePt t="28641" x="4881563" y="4198938"/>
          <p14:tracePt t="28946" x="4879975" y="419893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1235550" y="523475"/>
            <a:ext cx="50922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99" name="Google Shape;99;p14"/>
          <p:cNvGrpSpPr/>
          <p:nvPr/>
        </p:nvGrpSpPr>
        <p:grpSpPr>
          <a:xfrm>
            <a:off x="5955307" y="595401"/>
            <a:ext cx="547598" cy="558747"/>
            <a:chOff x="3955900" y="2984500"/>
            <a:chExt cx="414000" cy="422525"/>
          </a:xfrm>
        </p:grpSpPr>
        <p:sp>
          <p:nvSpPr>
            <p:cNvPr id="100" name="Google Shape;100;p14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0" y="225083"/>
            <a:ext cx="1081552" cy="4945342"/>
            <a:chOff x="0" y="238125"/>
            <a:chExt cx="1081552" cy="4932300"/>
          </a:xfrm>
        </p:grpSpPr>
        <p:sp>
          <p:nvSpPr>
            <p:cNvPr id="104" name="Google Shape;104;p14"/>
            <p:cNvSpPr/>
            <p:nvPr/>
          </p:nvSpPr>
          <p:spPr>
            <a:xfrm>
              <a:off x="43725" y="2381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" name="Google Shape;105;p14"/>
            <p:cNvGrpSpPr/>
            <p:nvPr/>
          </p:nvGrpSpPr>
          <p:grpSpPr>
            <a:xfrm>
              <a:off x="0" y="238125"/>
              <a:ext cx="1081552" cy="4806775"/>
              <a:chOff x="0" y="238125"/>
              <a:chExt cx="1081552" cy="4806775"/>
            </a:xfrm>
          </p:grpSpPr>
          <p:sp>
            <p:nvSpPr>
              <p:cNvPr id="106" name="Google Shape;106;p14"/>
              <p:cNvSpPr/>
              <p:nvPr/>
            </p:nvSpPr>
            <p:spPr>
              <a:xfrm rot="5400000">
                <a:off x="-89625" y="1517575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07" name="Google Shape;107;p14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08" name="Google Shape;108;p14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09" name="Google Shape;109;p14"/>
              <p:cNvSpPr txBox="1"/>
              <p:nvPr/>
            </p:nvSpPr>
            <p:spPr>
              <a:xfrm>
                <a:off x="0" y="1781550"/>
                <a:ext cx="1081552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Product Overview</a:t>
                </a:r>
                <a:endParaRPr b="1" dirty="0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0" name="Google Shape;110;p14"/>
              <p:cNvSpPr/>
              <p:nvPr/>
            </p:nvSpPr>
            <p:spPr>
              <a:xfrm rot="5400000">
                <a:off x="-694575" y="3301600"/>
                <a:ext cx="24816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1" name="Google Shape;111;p14"/>
              <p:cNvSpPr txBox="1"/>
              <p:nvPr/>
            </p:nvSpPr>
            <p:spPr>
              <a:xfrm>
                <a:off x="0" y="3485275"/>
                <a:ext cx="1081552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2</a:t>
                </a:r>
                <a:b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Additions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grpSp>
        <p:nvGrpSpPr>
          <p:cNvPr id="112" name="Google Shape;112;p14"/>
          <p:cNvGrpSpPr/>
          <p:nvPr/>
        </p:nvGrpSpPr>
        <p:grpSpPr>
          <a:xfrm>
            <a:off x="1156850" y="1384100"/>
            <a:ext cx="7385704" cy="3241326"/>
            <a:chOff x="1318959" y="1384100"/>
            <a:chExt cx="7135946" cy="3241326"/>
          </a:xfrm>
        </p:grpSpPr>
        <p:grpSp>
          <p:nvGrpSpPr>
            <p:cNvPr id="113" name="Google Shape;113;p14"/>
            <p:cNvGrpSpPr/>
            <p:nvPr/>
          </p:nvGrpSpPr>
          <p:grpSpPr>
            <a:xfrm>
              <a:off x="1318959" y="1384100"/>
              <a:ext cx="2429320" cy="2310098"/>
              <a:chOff x="1618347" y="1171220"/>
              <a:chExt cx="2008200" cy="1996800"/>
            </a:xfrm>
          </p:grpSpPr>
          <p:sp>
            <p:nvSpPr>
              <p:cNvPr id="114" name="Google Shape;114;p14"/>
              <p:cNvSpPr/>
              <p:nvPr/>
            </p:nvSpPr>
            <p:spPr>
              <a:xfrm>
                <a:off x="1660817" y="1171220"/>
                <a:ext cx="1942800" cy="1996800"/>
              </a:xfrm>
              <a:prstGeom prst="round1Rect">
                <a:avLst>
                  <a:gd name="adj" fmla="val 17446"/>
                </a:avLst>
              </a:prstGeom>
              <a:solidFill>
                <a:srgbClr val="307B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4"/>
              <p:cNvSpPr txBox="1"/>
              <p:nvPr/>
            </p:nvSpPr>
            <p:spPr>
              <a:xfrm>
                <a:off x="1657968" y="1212170"/>
                <a:ext cx="1942800" cy="4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Customer Mobile App</a:t>
                </a:r>
                <a:endParaRPr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" name="Google Shape;116;p14"/>
              <p:cNvSpPr txBox="1"/>
              <p:nvPr/>
            </p:nvSpPr>
            <p:spPr>
              <a:xfrm>
                <a:off x="1618347" y="1505692"/>
                <a:ext cx="2008200" cy="91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Roboto"/>
                  <a:buChar char="●"/>
                </a:pP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1, 2, 3</a:t>
                </a: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 -</a:t>
                </a:r>
                <a:b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</a:b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Create, Edit, Delete Account.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Roboto"/>
                  <a:buChar char="●"/>
                </a:pP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4, 5, 6</a:t>
                </a: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 -</a:t>
                </a:r>
                <a:b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</a:b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Create, Edit, Cancel Reservation.</a:t>
                </a:r>
                <a:endParaRPr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17" name="Google Shape;117;p14"/>
            <p:cNvSpPr/>
            <p:nvPr/>
          </p:nvSpPr>
          <p:spPr>
            <a:xfrm>
              <a:off x="3716906" y="1384100"/>
              <a:ext cx="2350200" cy="2430000"/>
            </a:xfrm>
            <a:prstGeom prst="round2SameRect">
              <a:avLst>
                <a:gd name="adj1" fmla="val 18098"/>
                <a:gd name="adj2" fmla="val 0"/>
              </a:avLst>
            </a:prstGeom>
            <a:solidFill>
              <a:srgbClr val="0E65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 flipH="1">
              <a:off x="6062793" y="1409900"/>
              <a:ext cx="2350200" cy="2262300"/>
            </a:xfrm>
            <a:prstGeom prst="round1Rect">
              <a:avLst>
                <a:gd name="adj" fmla="val 17446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14"/>
            <p:cNvGrpSpPr/>
            <p:nvPr/>
          </p:nvGrpSpPr>
          <p:grpSpPr>
            <a:xfrm>
              <a:off x="3563614" y="2259122"/>
              <a:ext cx="314965" cy="301218"/>
              <a:chOff x="3157188" y="909150"/>
              <a:chExt cx="470400" cy="470400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3157188" y="909150"/>
                <a:ext cx="470400" cy="470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3243138" y="995100"/>
                <a:ext cx="298500" cy="298500"/>
              </a:xfrm>
              <a:prstGeom prst="mathPlus">
                <a:avLst>
                  <a:gd name="adj1" fmla="val 9900"/>
                </a:avLst>
              </a:prstGeom>
              <a:solidFill>
                <a:srgbClr val="307B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14"/>
            <p:cNvGrpSpPr/>
            <p:nvPr/>
          </p:nvGrpSpPr>
          <p:grpSpPr>
            <a:xfrm>
              <a:off x="5909415" y="2259122"/>
              <a:ext cx="314965" cy="301218"/>
              <a:chOff x="3157188" y="909150"/>
              <a:chExt cx="470400" cy="470400"/>
            </a:xfrm>
          </p:grpSpPr>
          <p:sp>
            <p:nvSpPr>
              <p:cNvPr id="123" name="Google Shape;123;p14"/>
              <p:cNvSpPr/>
              <p:nvPr/>
            </p:nvSpPr>
            <p:spPr>
              <a:xfrm>
                <a:off x="3157188" y="909150"/>
                <a:ext cx="470400" cy="470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4"/>
              <p:cNvSpPr/>
              <p:nvPr/>
            </p:nvSpPr>
            <p:spPr>
              <a:xfrm>
                <a:off x="3243138" y="995100"/>
                <a:ext cx="298500" cy="298500"/>
              </a:xfrm>
              <a:prstGeom prst="mathPlus">
                <a:avLst>
                  <a:gd name="adj1" fmla="val 9900"/>
                </a:avLst>
              </a:prstGeom>
              <a:solidFill>
                <a:srgbClr val="0D5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14"/>
            <p:cNvGrpSpPr/>
            <p:nvPr/>
          </p:nvGrpSpPr>
          <p:grpSpPr>
            <a:xfrm>
              <a:off x="1369636" y="3672243"/>
              <a:ext cx="7043357" cy="953183"/>
              <a:chOff x="1660804" y="3149043"/>
              <a:chExt cx="5822400" cy="823912"/>
            </a:xfrm>
          </p:grpSpPr>
          <p:sp>
            <p:nvSpPr>
              <p:cNvPr id="126" name="Google Shape;126;p14"/>
              <p:cNvSpPr/>
              <p:nvPr/>
            </p:nvSpPr>
            <p:spPr>
              <a:xfrm rot="10800000">
                <a:off x="1660804" y="3149043"/>
                <a:ext cx="5822400" cy="823500"/>
              </a:xfrm>
              <a:prstGeom prst="round2SameRect">
                <a:avLst>
                  <a:gd name="adj1" fmla="val 18098"/>
                  <a:gd name="adj2" fmla="val 0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4"/>
              <p:cNvSpPr txBox="1"/>
              <p:nvPr/>
            </p:nvSpPr>
            <p:spPr>
              <a:xfrm>
                <a:off x="2583300" y="3233979"/>
                <a:ext cx="3977400" cy="34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 dirty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ZIPPYPARK - DEMO 2</a:t>
                </a:r>
                <a:endParaRPr sz="18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8" name="Google Shape;128;p14"/>
              <p:cNvSpPr txBox="1"/>
              <p:nvPr/>
            </p:nvSpPr>
            <p:spPr>
              <a:xfrm>
                <a:off x="1661378" y="3583554"/>
                <a:ext cx="5747100" cy="38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1 shared MySQL database ・ </a:t>
                </a: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3 subsystems </a:t>
                </a:r>
                <a:r>
                  <a:rPr lang="en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・ </a:t>
                </a: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12  use cases</a:t>
                </a:r>
                <a:endParaRPr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9" name="Google Shape;129;p14"/>
            <p:cNvSpPr txBox="1"/>
            <p:nvPr/>
          </p:nvSpPr>
          <p:spPr>
            <a:xfrm>
              <a:off x="3761372" y="1460216"/>
              <a:ext cx="2284150" cy="2944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Garage Sensors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p14"/>
            <p:cNvSpPr txBox="1"/>
            <p:nvPr/>
          </p:nvSpPr>
          <p:spPr>
            <a:xfrm>
              <a:off x="3675311" y="1754725"/>
              <a:ext cx="2350200" cy="95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7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- Enter Garage.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8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- Exit Garage.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9</a:t>
              </a:r>
              <a: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- Update Spot Status.</a:t>
              </a:r>
              <a:br>
                <a:rPr lang="en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1" name="Google Shape;131;p14"/>
            <p:cNvSpPr txBox="1"/>
            <p:nvPr/>
          </p:nvSpPr>
          <p:spPr>
            <a:xfrm>
              <a:off x="6103957" y="1460254"/>
              <a:ext cx="2283373" cy="4786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Manager Website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4"/>
            <p:cNvSpPr txBox="1"/>
            <p:nvPr/>
          </p:nvSpPr>
          <p:spPr>
            <a:xfrm>
              <a:off x="6025505" y="1765750"/>
              <a:ext cx="2429400" cy="105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1, 2, 3</a:t>
              </a:r>
              <a: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-</a:t>
              </a:r>
              <a:b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Create, Edit, Delete Account.</a:t>
              </a:r>
              <a:endParaRPr sz="1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4, 5, 6</a:t>
              </a:r>
              <a: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-</a:t>
              </a:r>
              <a:b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" sz="1000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Create, Edit, Cancel Reservation.</a:t>
              </a:r>
              <a:endParaRPr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3" name="Google Shape;133;p14"/>
          <p:cNvSpPr txBox="1"/>
          <p:nvPr/>
        </p:nvSpPr>
        <p:spPr>
          <a:xfrm>
            <a:off x="1235550" y="3012225"/>
            <a:ext cx="2428200" cy="6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11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Points Management.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12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Payment.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4" name="Google Shape;134;p14"/>
          <p:cNvSpPr txBox="1"/>
          <p:nvPr/>
        </p:nvSpPr>
        <p:spPr>
          <a:xfrm>
            <a:off x="3663750" y="3012225"/>
            <a:ext cx="2400000" cy="6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11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Points Management.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12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Payment.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4"/>
          <p:cNvSpPr txBox="1"/>
          <p:nvPr/>
        </p:nvSpPr>
        <p:spPr>
          <a:xfrm>
            <a:off x="6142550" y="2824200"/>
            <a:ext cx="24000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10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Display Statistics.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11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Points Management.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★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UC 12</a:t>
            </a: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Payment.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D827A5-10E8-47A9-BB68-D706354B57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689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5" x="4860925" y="4181475"/>
          <p14:tracePt t="382" x="2386013" y="1760538"/>
          <p14:tracePt t="392" x="2327275" y="1722438"/>
          <p14:tracePt t="404" x="2276475" y="1693863"/>
          <p14:tracePt t="416" x="2214563" y="1662113"/>
          <p14:tracePt t="432" x="2112963" y="1603375"/>
          <p14:tracePt t="448" x="2052638" y="1562100"/>
          <p14:tracePt t="465" x="2032000" y="1533525"/>
          <p14:tracePt t="482" x="1962150" y="1485900"/>
          <p14:tracePt t="489" x="1946275" y="1476375"/>
          <p14:tracePt t="500" x="1924050" y="1465263"/>
          <p14:tracePt t="515" x="1841500" y="1428750"/>
          <p14:tracePt t="532" x="1719263" y="1370013"/>
          <p14:tracePt t="549" x="1595438" y="1290638"/>
          <p14:tracePt t="565" x="1474788" y="1208088"/>
          <p14:tracePt t="581" x="1376363" y="1123950"/>
          <p14:tracePt t="598" x="1312863" y="1047750"/>
          <p14:tracePt t="616" x="1247775" y="960438"/>
          <p14:tracePt t="632" x="1150938" y="869950"/>
          <p14:tracePt t="649" x="946150" y="728663"/>
          <p14:tracePt t="665" x="842963" y="669925"/>
          <p14:tracePt t="682" x="817563" y="665163"/>
          <p14:tracePt t="699" x="814388" y="665163"/>
          <p14:tracePt t="810" x="809625" y="666750"/>
          <p14:tracePt t="826" x="809625" y="676275"/>
          <p14:tracePt t="834" x="809625" y="679450"/>
          <p14:tracePt t="861" x="809625" y="688975"/>
          <p14:tracePt t="867" x="809625" y="693738"/>
          <p14:tracePt t="893" x="809625" y="695325"/>
          <p14:tracePt t="925" x="809625" y="700088"/>
          <p14:tracePt t="940" x="831850" y="700088"/>
          <p14:tracePt t="946" x="836613" y="700088"/>
          <p14:tracePt t="956" x="846138" y="700088"/>
          <p14:tracePt t="965" x="855663" y="700088"/>
          <p14:tracePt t="982" x="874713" y="698500"/>
          <p14:tracePt t="999" x="914400" y="693738"/>
          <p14:tracePt t="1016" x="946150" y="693738"/>
          <p14:tracePt t="1032" x="962025" y="693738"/>
          <p14:tracePt t="1068" x="971550" y="693738"/>
          <p14:tracePt t="1083" x="976313" y="693738"/>
          <p14:tracePt t="1227" x="981075" y="693738"/>
          <p14:tracePt t="1235" x="989013" y="693738"/>
          <p14:tracePt t="1249" x="1033463" y="693738"/>
          <p14:tracePt t="1265" x="1057275" y="693738"/>
          <p14:tracePt t="1282" x="1069975" y="693738"/>
          <p14:tracePt t="1298" x="1095375" y="700088"/>
          <p14:tracePt t="1315" x="1108075" y="700088"/>
          <p14:tracePt t="1332" x="1112838" y="700088"/>
          <p14:tracePt t="1348" x="1117600" y="700088"/>
          <p14:tracePt t="2181" x="1122363" y="700088"/>
          <p14:tracePt t="2344" x="1123950" y="703263"/>
          <p14:tracePt t="6477" x="1123950" y="717550"/>
          <p14:tracePt t="6485" x="1123950" y="722313"/>
          <p14:tracePt t="9016" x="1123950" y="731838"/>
          <p14:tracePt t="9022" x="1123950" y="733425"/>
          <p14:tracePt t="9032" x="1133475" y="738188"/>
          <p14:tracePt t="9049" x="1138238" y="742950"/>
          <p14:tracePt t="9127" x="1138238" y="747713"/>
          <p14:tracePt t="9176" x="1141413" y="750888"/>
          <p14:tracePt t="9183" x="1141413" y="760413"/>
          <p14:tracePt t="9198" x="1146175" y="765175"/>
          <p14:tracePt t="9216" x="1169988" y="774700"/>
          <p14:tracePt t="9232" x="1189038" y="781050"/>
          <p14:tracePt t="9248" x="1223963" y="788988"/>
          <p14:tracePt t="9265" x="1279525" y="790575"/>
          <p14:tracePt t="9282" x="1284288" y="790575"/>
          <p14:tracePt t="9399" x="1289050" y="804863"/>
          <p14:tracePt t="9407" x="1289050" y="809625"/>
          <p14:tracePt t="9417" x="1289050" y="823913"/>
          <p14:tracePt t="9431" x="1289050" y="874713"/>
          <p14:tracePt t="9448" x="1271588" y="927100"/>
          <p14:tracePt t="9464" x="1255713" y="965200"/>
          <p14:tracePt t="9481" x="1227138" y="1009650"/>
          <p14:tracePt t="9498" x="1193800" y="1084263"/>
          <p14:tracePt t="9516" x="1141413" y="1193800"/>
          <p14:tracePt t="9532" x="1103313" y="1314450"/>
          <p14:tracePt t="9548" x="1074738" y="1422400"/>
          <p14:tracePt t="9565" x="1066800" y="1531938"/>
          <p14:tracePt t="9581" x="1066800" y="1581150"/>
          <p14:tracePt t="9598" x="1071563" y="1652588"/>
          <p14:tracePt t="9614" x="1103313" y="1709738"/>
          <p14:tracePt t="9631" x="1155700" y="1770063"/>
          <p14:tracePt t="9648" x="1236663" y="1851025"/>
          <p14:tracePt t="9664" x="1323975" y="1928813"/>
          <p14:tracePt t="9681" x="1376363" y="1981200"/>
          <p14:tracePt t="9698" x="1403350" y="2014538"/>
          <p14:tracePt t="9714" x="1446213" y="2057400"/>
          <p14:tracePt t="9731" x="1495425" y="2100263"/>
          <p14:tracePt t="9747" x="1546225" y="2138363"/>
          <p14:tracePt t="9764" x="1690688" y="2219325"/>
          <p14:tracePt t="9781" x="1828800" y="2265363"/>
          <p14:tracePt t="9797" x="2027238" y="2312988"/>
          <p14:tracePt t="9814" x="2324100" y="2362200"/>
          <p14:tracePt t="9830" x="2695575" y="2417763"/>
          <p14:tracePt t="9847" x="3055938" y="2495550"/>
          <p14:tracePt t="9864" x="3357563" y="2555875"/>
          <p14:tracePt t="9880" x="3541713" y="2593975"/>
          <p14:tracePt t="9897" x="3695700" y="2617788"/>
          <p14:tracePt t="9914" x="3848100" y="2633663"/>
          <p14:tracePt t="9931" x="4019550" y="2633663"/>
          <p14:tracePt t="9947" x="4284663" y="2633663"/>
          <p14:tracePt t="9964" x="4462463" y="2633663"/>
          <p14:tracePt t="9982" x="4633913" y="2633663"/>
          <p14:tracePt t="9998" x="4803775" y="2633663"/>
          <p14:tracePt t="10016" x="4994275" y="2633663"/>
          <p14:tracePt t="10033" x="5191125" y="2627313"/>
          <p14:tracePt t="10050" x="5381625" y="2603500"/>
          <p14:tracePt t="10066" x="5565775" y="2571750"/>
          <p14:tracePt t="10082" x="5738813" y="2541588"/>
          <p14:tracePt t="10098" x="5881688" y="2524125"/>
          <p14:tracePt t="10115" x="5972175" y="2513013"/>
          <p14:tracePt t="10133" x="6037263" y="2505075"/>
          <p14:tracePt t="10149" x="6057900" y="2500313"/>
          <p14:tracePt t="10165" x="6153150" y="2470150"/>
          <p14:tracePt t="10181" x="6281738" y="2432050"/>
          <p14:tracePt t="10198" x="6419850" y="2376488"/>
          <p14:tracePt t="10214" x="6542088" y="2332038"/>
          <p14:tracePt t="10231" x="6637338" y="2274888"/>
          <p14:tracePt t="10249" x="6723063" y="2217738"/>
          <p14:tracePt t="10265" x="6808788" y="2166938"/>
          <p14:tracePt t="10282" x="6910388" y="2108200"/>
          <p14:tracePt t="10298" x="7015163" y="2047875"/>
          <p14:tracePt t="10304" x="7058025" y="2019300"/>
          <p14:tracePt t="10317" x="7124700" y="1979613"/>
          <p14:tracePt t="10332" x="7138988" y="1970088"/>
          <p14:tracePt t="10348" x="7151688" y="1938338"/>
          <p14:tracePt t="10364" x="7156450" y="1871663"/>
          <p14:tracePt t="10381" x="7156450" y="1828800"/>
          <p14:tracePt t="10398" x="7132638" y="1766888"/>
          <p14:tracePt t="10415" x="7061200" y="1695450"/>
          <p14:tracePt t="10431" x="6929438" y="1627188"/>
          <p14:tracePt t="10448" x="6699250" y="1565275"/>
          <p14:tracePt t="10465" x="6365875" y="1512888"/>
          <p14:tracePt t="10484" x="5837238" y="1460500"/>
          <p14:tracePt t="10498" x="5694363" y="1450975"/>
          <p14:tracePt t="10516" x="5429250" y="1431925"/>
          <p14:tracePt t="10534" x="5118100" y="1423988"/>
          <p14:tracePt t="10549" x="5013325" y="1423988"/>
          <p14:tracePt t="10565" x="4689475" y="1423988"/>
          <p14:tracePt t="10581" x="4452938" y="1423988"/>
          <p14:tracePt t="10598" x="4198938" y="1423988"/>
          <p14:tracePt t="10615" x="3962400" y="1423988"/>
          <p14:tracePt t="10631" x="3727450" y="1423988"/>
          <p14:tracePt t="10648" x="3490913" y="1423988"/>
          <p14:tracePt t="10664" x="3284538" y="1423988"/>
          <p14:tracePt t="10681" x="3105150" y="1423988"/>
          <p14:tracePt t="10698" x="2960688" y="1428750"/>
          <p14:tracePt t="10715" x="2843213" y="1460500"/>
          <p14:tracePt t="10732" x="2741613" y="1495425"/>
          <p14:tracePt t="10749" x="2632075" y="1531938"/>
          <p14:tracePt t="10765" x="2417763" y="1585913"/>
          <p14:tracePt t="10782" x="2243138" y="1617663"/>
          <p14:tracePt t="10798" x="2070100" y="1647825"/>
          <p14:tracePt t="10804" x="2003425" y="1655763"/>
          <p14:tracePt t="10815" x="1943100" y="1662113"/>
          <p14:tracePt t="10832" x="1900238" y="1670050"/>
          <p14:tracePt t="10889" x="1890713" y="1674813"/>
          <p14:tracePt t="10900" x="1846263" y="1704975"/>
          <p14:tracePt t="10914" x="1828800" y="1714500"/>
          <p14:tracePt t="10932" x="1774825" y="1738313"/>
          <p14:tracePt t="10948" x="1712913" y="1757363"/>
          <p14:tracePt t="10964" x="1600200" y="1784350"/>
          <p14:tracePt t="10981" x="1570038" y="1790700"/>
          <p14:tracePt t="10998" x="1552575" y="1790700"/>
          <p14:tracePt t="11015" x="1528763" y="1790700"/>
          <p14:tracePt t="11031" x="1465263" y="1760538"/>
          <p14:tracePt t="11047" x="1423988" y="1724025"/>
          <p14:tracePt t="11064" x="1379538" y="1674813"/>
          <p14:tracePt t="11080" x="1333500" y="1614488"/>
          <p14:tracePt t="11097" x="1308100" y="1574800"/>
          <p14:tracePt t="11114" x="1265238" y="1538288"/>
          <p14:tracePt t="11131" x="1243013" y="1509713"/>
          <p14:tracePt t="11148" x="1228725" y="1490663"/>
          <p14:tracePt t="11165" x="1214438" y="1462088"/>
          <p14:tracePt t="11181" x="1209675" y="1452563"/>
          <p14:tracePt t="11198" x="1181100" y="1408113"/>
          <p14:tracePt t="11215" x="1131888" y="1323975"/>
          <p14:tracePt t="11232" x="1089025" y="1238250"/>
          <p14:tracePt t="11250" x="1055688" y="1166813"/>
          <p14:tracePt t="11265" x="1055688" y="1143000"/>
          <p14:tracePt t="11281" x="1050925" y="1131888"/>
          <p14:tracePt t="11298" x="1050925" y="1109663"/>
          <p14:tracePt t="11320" x="1050925" y="1108075"/>
          <p14:tracePt t="11431" x="1050925" y="1103313"/>
          <p14:tracePt t="28138" x="1050925" y="1098550"/>
          <p14:tracePt t="28155" x="1050925" y="1114425"/>
          <p14:tracePt t="28161" x="1050925" y="1136650"/>
          <p14:tracePt t="28173" x="1050925" y="1165225"/>
          <p14:tracePt t="28180" x="1050925" y="1195388"/>
          <p14:tracePt t="28197" x="1050925" y="1252538"/>
          <p14:tracePt t="28214" x="1038225" y="1314450"/>
          <p14:tracePt t="28231" x="1031875" y="1393825"/>
          <p14:tracePt t="28247" x="1031875" y="1490663"/>
          <p14:tracePt t="28265" x="1031875" y="1576388"/>
          <p14:tracePt t="28281" x="1031875" y="1655763"/>
          <p14:tracePt t="28297" x="1031875" y="1752600"/>
          <p14:tracePt t="28314" x="1031875" y="1819275"/>
          <p14:tracePt t="28330" x="1031875" y="1889125"/>
          <p14:tracePt t="28347" x="1031875" y="1966913"/>
          <p14:tracePt t="28363" x="1031875" y="2027238"/>
          <p14:tracePt t="28380" x="1031875" y="2070100"/>
          <p14:tracePt t="28397" x="1038225" y="2108200"/>
          <p14:tracePt t="28400" x="1038225" y="2122488"/>
          <p14:tracePt t="28413" x="1038225" y="2138363"/>
          <p14:tracePt t="28430" x="1038225" y="2170113"/>
          <p14:tracePt t="28447" x="1038225" y="2212975"/>
          <p14:tracePt t="28464" x="1052513" y="2281238"/>
          <p14:tracePt t="28480" x="1089025" y="2438400"/>
          <p14:tracePt t="28497" x="1117600" y="2547938"/>
          <p14:tracePt t="28513" x="1152525" y="2651125"/>
          <p14:tracePt t="28530" x="1181100" y="2751138"/>
          <p14:tracePt t="28547" x="1212850" y="2870200"/>
          <p14:tracePt t="28564" x="1233488" y="2986088"/>
          <p14:tracePt t="28580" x="1279525" y="3098800"/>
          <p14:tracePt t="28599" x="1322388" y="3190875"/>
          <p14:tracePt t="28614" x="1370013" y="3267075"/>
          <p14:tracePt t="28631" x="1403350" y="3300413"/>
          <p14:tracePt t="28648" x="1428750" y="3332163"/>
          <p14:tracePt t="28664" x="1471613" y="3375025"/>
          <p14:tracePt t="28680" x="1524000" y="3427413"/>
          <p14:tracePt t="28697" x="1608138" y="3484563"/>
          <p14:tracePt t="28713" x="1646238" y="3500438"/>
          <p14:tracePt t="28730" x="1666875" y="3514725"/>
          <p14:tracePt t="28747" x="1693863" y="3536950"/>
          <p14:tracePt t="28764" x="1733550" y="3579813"/>
          <p14:tracePt t="28780" x="1793875" y="3624263"/>
          <p14:tracePt t="28798" x="1914525" y="3670300"/>
          <p14:tracePt t="28814" x="2146300" y="3732213"/>
          <p14:tracePt t="28831" x="2443163" y="3781425"/>
          <p14:tracePt t="28848" x="2698750" y="3817938"/>
          <p14:tracePt t="28865" x="3076575" y="3827463"/>
          <p14:tracePt t="28880" x="3351213" y="3827463"/>
          <p14:tracePt t="28897" x="3624263" y="3827463"/>
          <p14:tracePt t="28913" x="3898900" y="3827463"/>
          <p14:tracePt t="28930" x="4152900" y="3827463"/>
          <p14:tracePt t="28946" x="4362450" y="3827463"/>
          <p14:tracePt t="28963" x="4551363" y="3827463"/>
          <p14:tracePt t="28980" x="4741863" y="3805238"/>
          <p14:tracePt t="28996" x="4957763" y="3771900"/>
          <p14:tracePt t="29013" x="5157788" y="3748088"/>
          <p14:tracePt t="29029" x="5370513" y="3722688"/>
          <p14:tracePt t="29048" x="5637213" y="3698875"/>
          <p14:tracePt t="29064" x="5705475" y="3684588"/>
          <p14:tracePt t="29081" x="5889625" y="3662363"/>
          <p14:tracePt t="29097" x="6013450" y="3662363"/>
          <p14:tracePt t="29114" x="6146800" y="3662363"/>
          <p14:tracePt t="29130" x="6289675" y="3662363"/>
          <p14:tracePt t="29147" x="6442075" y="3662363"/>
          <p14:tracePt t="29163" x="6600825" y="3662363"/>
          <p14:tracePt t="29180" x="6800850" y="3662363"/>
          <p14:tracePt t="29197" x="7053263" y="3662363"/>
          <p14:tracePt t="29213" x="7332663" y="3652838"/>
          <p14:tracePt t="29230" x="7600950" y="3624263"/>
          <p14:tracePt t="29247" x="7785100" y="3594100"/>
          <p14:tracePt t="29264" x="7923213" y="3548063"/>
          <p14:tracePt t="29280" x="8024813" y="3495675"/>
          <p14:tracePt t="29297" x="8189913" y="3405188"/>
          <p14:tracePt t="29314" x="8337550" y="3343275"/>
          <p14:tracePt t="29331" x="8524875" y="3279775"/>
          <p14:tracePt t="29348" x="8728075" y="3213100"/>
          <p14:tracePt t="29365" x="8901113" y="3165475"/>
          <p14:tracePt t="29397" x="8958263" y="3132138"/>
          <p14:tracePt t="29405" x="8963025" y="3122613"/>
          <p14:tracePt t="29414" x="8961438" y="3108325"/>
          <p14:tracePt t="29431" x="8904288" y="3048000"/>
          <p14:tracePt t="29447" x="8866188" y="3033713"/>
          <p14:tracePt t="29464" x="8729663" y="2995613"/>
          <p14:tracePt t="29480" x="8243888" y="2946400"/>
          <p14:tracePt t="29497" x="7815263" y="2946400"/>
          <p14:tracePt t="29515" x="7427913" y="2946400"/>
          <p14:tracePt t="29531" x="7113588" y="2946400"/>
          <p14:tracePt t="29547" x="6838950" y="2946400"/>
          <p14:tracePt t="29564" x="6642100" y="2946400"/>
          <p14:tracePt t="29580" x="6480175" y="2946400"/>
          <p14:tracePt t="29597" x="6346825" y="2946400"/>
          <p14:tracePt t="29613" x="6242050" y="2946400"/>
          <p14:tracePt t="29630" x="6127750" y="2946400"/>
          <p14:tracePt t="29647" x="6003925" y="2946400"/>
          <p14:tracePt t="29663" x="5834063" y="2946400"/>
          <p14:tracePt t="29680" x="5519738" y="2946400"/>
          <p14:tracePt t="29696" x="5284788" y="2946400"/>
          <p14:tracePt t="29713" x="5062538" y="2946400"/>
          <p14:tracePt t="29730" x="4856163" y="2946400"/>
          <p14:tracePt t="29747" x="4656138" y="2946400"/>
          <p14:tracePt t="29763" x="4467225" y="2946400"/>
          <p14:tracePt t="29780" x="4260850" y="2946400"/>
          <p14:tracePt t="29799" x="4027488" y="2946400"/>
          <p14:tracePt t="29814" x="3836988" y="2946400"/>
          <p14:tracePt t="29831" x="3684588" y="2957513"/>
          <p14:tracePt t="29849" x="3484563" y="2967038"/>
          <p14:tracePt t="29865" x="3417888" y="2967038"/>
          <p14:tracePt t="29881" x="3255963" y="2974975"/>
          <p14:tracePt t="29898" x="2952750" y="2974975"/>
          <p14:tracePt t="29913" x="2746375" y="2974975"/>
          <p14:tracePt t="29930" x="2555875" y="2981325"/>
          <p14:tracePt t="29947" x="2386013" y="2981325"/>
          <p14:tracePt t="29963" x="2224088" y="2989263"/>
          <p14:tracePt t="29980" x="2089150" y="3005138"/>
          <p14:tracePt t="29997" x="1981200" y="3013075"/>
          <p14:tracePt t="30014" x="1905000" y="3013075"/>
          <p14:tracePt t="30030" x="1852613" y="3013075"/>
          <p14:tracePt t="30047" x="1795463" y="3017838"/>
          <p14:tracePt t="30064" x="1724025" y="3024188"/>
          <p14:tracePt t="30080" x="1533525" y="3038475"/>
          <p14:tracePt t="30099" x="1389063" y="3052763"/>
          <p14:tracePt t="30114" x="1265238" y="3052763"/>
          <p14:tracePt t="30130" x="1179513" y="3052763"/>
          <p14:tracePt t="30147" x="1143000" y="3052763"/>
          <p14:tracePt t="30163" x="1103313" y="3060700"/>
          <p14:tracePt t="30180" x="1071563" y="3060700"/>
          <p14:tracePt t="30196" x="1041400" y="3076575"/>
          <p14:tracePt t="30213" x="1036638" y="3076575"/>
          <p14:tracePt t="30624" x="1033463" y="3076575"/>
          <p14:tracePt t="30783" x="1033463" y="3079750"/>
          <p14:tracePt t="30829" x="1033463" y="3084513"/>
          <p14:tracePt t="30973" x="1036638" y="3094038"/>
          <p14:tracePt t="30986" x="1036638" y="3095625"/>
          <p14:tracePt t="31038" x="1036638" y="3100388"/>
          <p14:tracePt t="31853" x="1036638" y="31051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1108700" y="410725"/>
            <a:ext cx="4300200" cy="8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Additions</a:t>
            </a:r>
            <a:endParaRPr dirty="0"/>
          </a:p>
        </p:txBody>
      </p:sp>
      <p:sp>
        <p:nvSpPr>
          <p:cNvPr id="141" name="Google Shape;141;p1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42" name="Google Shape;142;p15"/>
          <p:cNvGrpSpPr/>
          <p:nvPr/>
        </p:nvGrpSpPr>
        <p:grpSpPr>
          <a:xfrm>
            <a:off x="0" y="119575"/>
            <a:ext cx="1103350" cy="4953650"/>
            <a:chOff x="0" y="140925"/>
            <a:chExt cx="1103350" cy="4932300"/>
          </a:xfrm>
        </p:grpSpPr>
        <p:sp>
          <p:nvSpPr>
            <p:cNvPr id="143" name="Google Shape;143;p15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" name="Google Shape;144;p15"/>
            <p:cNvGrpSpPr/>
            <p:nvPr/>
          </p:nvGrpSpPr>
          <p:grpSpPr>
            <a:xfrm>
              <a:off x="7150" y="238125"/>
              <a:ext cx="1096200" cy="4806925"/>
              <a:chOff x="7150" y="238125"/>
              <a:chExt cx="1096200" cy="4806925"/>
            </a:xfrm>
          </p:grpSpPr>
          <p:sp>
            <p:nvSpPr>
              <p:cNvPr id="145" name="Google Shape;145;p15"/>
              <p:cNvSpPr/>
              <p:nvPr/>
            </p:nvSpPr>
            <p:spPr>
              <a:xfrm rot="5400000">
                <a:off x="-83625" y="14800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47" name="Google Shape;147;p15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48" name="Google Shape;148;p15"/>
              <p:cNvSpPr txBox="1"/>
              <p:nvPr/>
            </p:nvSpPr>
            <p:spPr>
              <a:xfrm>
                <a:off x="52750" y="169662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 rot="5400000">
                <a:off x="-733275" y="3263050"/>
                <a:ext cx="25590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0" name="Google Shape;150;p15"/>
              <p:cNvSpPr txBox="1"/>
              <p:nvPr/>
            </p:nvSpPr>
            <p:spPr>
              <a:xfrm>
                <a:off x="7150" y="3468400"/>
                <a:ext cx="10962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Demo 2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Additions</a:t>
                </a:r>
                <a:endParaRPr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</p:grpSp>
      </p:grpSp>
      <p:sp>
        <p:nvSpPr>
          <p:cNvPr id="151" name="Google Shape;151;p15"/>
          <p:cNvSpPr txBox="1"/>
          <p:nvPr/>
        </p:nvSpPr>
        <p:spPr>
          <a:xfrm>
            <a:off x="1310525" y="1166612"/>
            <a:ext cx="3679200" cy="350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 panose="020B0604020202020204" charset="0"/>
                <a:ea typeface="Roboto" panose="020B0604020202020204" charset="0"/>
                <a:cs typeface="Work Sans"/>
                <a:sym typeface="Work Sans"/>
              </a:rPr>
              <a:t>Use Cases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UC-10: Display Statistics</a:t>
            </a:r>
            <a:endParaRPr sz="18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Help make business decisions</a:t>
            </a:r>
            <a:endParaRPr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Tracks parking garage usage </a:t>
            </a:r>
            <a:endParaRPr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-US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Leverages parking garage data to create graphs on website</a:t>
            </a:r>
            <a:br>
              <a:rPr lang="en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</a:br>
            <a:endParaRPr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UC-11: Points Management</a:t>
            </a:r>
            <a:endParaRPr sz="18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Regular"/>
              <a:buChar char="○"/>
            </a:pPr>
            <a:r>
              <a:rPr lang="en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Loyalty program</a:t>
            </a:r>
            <a:endParaRPr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Regular"/>
              <a:buChar char="○"/>
            </a:pPr>
            <a:r>
              <a:rPr lang="en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Points exchanged for VIP parking</a:t>
            </a:r>
            <a:endParaRPr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 Regular"/>
              <a:buChar char="○"/>
            </a:pPr>
            <a:r>
              <a:rPr lang="en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Managers set points scheme</a:t>
            </a:r>
            <a:endParaRPr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</p:txBody>
      </p:sp>
      <p:pic>
        <p:nvPicPr>
          <p:cNvPr id="152" name="Google Shape;152;p15"/>
          <p:cNvPicPr preferRelativeResize="0"/>
          <p:nvPr/>
        </p:nvPicPr>
        <p:blipFill rotWithShape="1">
          <a:blip r:embed="rId5">
            <a:alphaModFix/>
          </a:blip>
          <a:srcRect l="4571" r="3084" b="5524"/>
          <a:stretch/>
        </p:blipFill>
        <p:spPr>
          <a:xfrm>
            <a:off x="4989725" y="3176735"/>
            <a:ext cx="3169775" cy="1553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9725" y="1230136"/>
            <a:ext cx="3528949" cy="1830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84101" y="1230125"/>
            <a:ext cx="3475152" cy="18308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tar: 5 Points 3">
            <a:extLst>
              <a:ext uri="{FF2B5EF4-FFF2-40B4-BE49-F238E27FC236}">
                <a16:creationId xmlns:a16="http://schemas.microsoft.com/office/drawing/2014/main" id="{D6CE2AF4-C148-499E-99D8-80B8A177850A}"/>
              </a:ext>
            </a:extLst>
          </p:cNvPr>
          <p:cNvSpPr/>
          <p:nvPr/>
        </p:nvSpPr>
        <p:spPr>
          <a:xfrm>
            <a:off x="5133978" y="680214"/>
            <a:ext cx="334897" cy="334897"/>
          </a:xfrm>
          <a:prstGeom prst="star5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3A950EA-F942-4BF3-B6DE-74EA6B9F8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5565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0" x="1036638" y="3098800"/>
          <p14:tracePt t="287" x="1123950" y="2693988"/>
          <p14:tracePt t="315" x="1150938" y="2571750"/>
          <p14:tracePt t="332" x="1157288" y="2493963"/>
          <p14:tracePt t="350" x="1165225" y="2365375"/>
          <p14:tracePt t="365" x="1185863" y="2274888"/>
          <p14:tracePt t="383" x="1198563" y="2195513"/>
          <p14:tracePt t="398" x="1219200" y="2105025"/>
          <p14:tracePt t="415" x="1233488" y="2008188"/>
          <p14:tracePt t="433" x="1247775" y="1908175"/>
          <p14:tracePt t="449" x="1255713" y="1819275"/>
          <p14:tracePt t="466" x="1260475" y="1751013"/>
          <p14:tracePt t="487" x="1266825" y="1641475"/>
          <p14:tracePt t="497" x="1274763" y="1593850"/>
          <p14:tracePt t="506" x="1281113" y="1543050"/>
          <p14:tracePt t="515" x="1281113" y="1504950"/>
          <p14:tracePt t="533" x="1293813" y="1414463"/>
          <p14:tracePt t="549" x="1293813" y="1338263"/>
          <p14:tracePt t="565" x="1293813" y="1308100"/>
          <p14:tracePt t="582" x="1293813" y="1298575"/>
          <p14:tracePt t="598" x="1293813" y="1274763"/>
          <p14:tracePt t="616" x="1290638" y="1257300"/>
          <p14:tracePt t="632" x="1290638" y="1238250"/>
          <p14:tracePt t="648" x="1285875" y="1203325"/>
          <p14:tracePt t="665" x="1274763" y="1152525"/>
          <p14:tracePt t="682" x="1270000" y="1133475"/>
          <p14:tracePt t="698" x="1260475" y="1103313"/>
          <p14:tracePt t="715" x="1252538" y="1066800"/>
          <p14:tracePt t="733" x="1252538" y="1041400"/>
          <p14:tracePt t="749" x="1238250" y="1017588"/>
          <p14:tracePt t="765" x="1228725" y="981075"/>
          <p14:tracePt t="782" x="1217613" y="962025"/>
          <p14:tracePt t="798" x="1217613" y="947738"/>
          <p14:tracePt t="815" x="1212850" y="923925"/>
          <p14:tracePt t="832" x="1212850" y="917575"/>
          <p14:tracePt t="872" x="1209675" y="912813"/>
          <p14:tracePt t="920" x="1209675" y="909638"/>
          <p14:tracePt t="936" x="1209675" y="904875"/>
          <p14:tracePt t="953" x="1209675" y="900113"/>
          <p14:tracePt t="1001" x="1209675" y="893763"/>
          <p14:tracePt t="1011" x="1209675" y="889000"/>
          <p14:tracePt t="1016" x="1209675" y="884238"/>
          <p14:tracePt t="1032" x="1204913" y="879475"/>
          <p14:tracePt t="3610" x="1204913" y="890588"/>
          <p14:tracePt t="3619" x="1204913" y="895350"/>
          <p14:tracePt t="3632" x="1212850" y="914400"/>
          <p14:tracePt t="3649" x="1212850" y="933450"/>
          <p14:tracePt t="3665" x="1217613" y="950913"/>
          <p14:tracePt t="3682" x="1222375" y="974725"/>
          <p14:tracePt t="3698" x="1222375" y="1009650"/>
          <p14:tracePt t="3715" x="1222375" y="1046163"/>
          <p14:tracePt t="3731" x="1222375" y="1104900"/>
          <p14:tracePt t="3747" x="1222375" y="1147763"/>
          <p14:tracePt t="3764" x="1222375" y="1214438"/>
          <p14:tracePt t="3781" x="1222375" y="1274763"/>
          <p14:tracePt t="3798" x="1222375" y="1317625"/>
          <p14:tracePt t="3815" x="1222375" y="1343025"/>
          <p14:tracePt t="3832" x="1222375" y="1393825"/>
          <p14:tracePt t="3849" x="1222375" y="1450975"/>
          <p14:tracePt t="3866" x="1243013" y="1579563"/>
          <p14:tracePt t="3882" x="1270000" y="1652588"/>
          <p14:tracePt t="3898" x="1293813" y="1700213"/>
          <p14:tracePt t="3915" x="1295400" y="1704975"/>
          <p14:tracePt t="3933" x="1300163" y="1712913"/>
          <p14:tracePt t="3948" x="1300163" y="1717675"/>
          <p14:tracePt t="3978" x="1304925" y="1727200"/>
          <p14:tracePt t="3987" x="1304925" y="1736725"/>
          <p14:tracePt t="4013" x="1304925" y="1746250"/>
          <p14:tracePt t="4022" x="1304925" y="1747838"/>
          <p14:tracePt t="4032" x="1309688" y="1752600"/>
          <p14:tracePt t="4048" x="1319213" y="1771650"/>
          <p14:tracePt t="4065" x="1319213" y="1779588"/>
          <p14:tracePt t="4084" x="1319213" y="1784350"/>
          <p14:tracePt t="4576" x="1319213" y="1789113"/>
          <p14:tracePt t="23975" x="1319213" y="1800225"/>
          <p14:tracePt t="23983" x="1319213" y="1804988"/>
          <p14:tracePt t="23993" x="1319213" y="1831975"/>
          <p14:tracePt t="23999" x="1319213" y="1870075"/>
          <p14:tracePt t="24014" x="1319213" y="1938338"/>
          <p14:tracePt t="24031" x="1319213" y="2005013"/>
          <p14:tracePt t="24048" x="1319213" y="2074863"/>
          <p14:tracePt t="24064" x="1323975" y="2133600"/>
          <p14:tracePt t="24080" x="1331913" y="2171700"/>
          <p14:tracePt t="24098" x="1341438" y="2214563"/>
          <p14:tracePt t="24102" x="1347788" y="2238375"/>
          <p14:tracePt t="24114" x="1352550" y="2252663"/>
          <p14:tracePt t="24130" x="1357313" y="2295525"/>
          <p14:tracePt t="24148" x="1370013" y="2341563"/>
          <p14:tracePt t="24164" x="1379538" y="2384425"/>
          <p14:tracePt t="24183" x="1385888" y="2432050"/>
          <p14:tracePt t="24197" x="1390650" y="2452688"/>
          <p14:tracePt t="24214" x="1408113" y="2536825"/>
          <p14:tracePt t="24230" x="1427163" y="2584450"/>
          <p14:tracePt t="24248" x="1436688" y="2614613"/>
          <p14:tracePt t="24264" x="1446213" y="2638425"/>
          <p14:tracePt t="24281" x="1457325" y="2676525"/>
          <p14:tracePt t="24298" x="1466850" y="2722563"/>
          <p14:tracePt t="24314" x="1479550" y="2760663"/>
          <p14:tracePt t="24331" x="1490663" y="2795588"/>
          <p14:tracePt t="24349" x="1495425" y="2814638"/>
          <p14:tracePt t="24365" x="1495425" y="2846388"/>
          <p14:tracePt t="24383" x="1495425" y="2909888"/>
          <p14:tracePt t="24397" x="1495425" y="2924175"/>
          <p14:tracePt t="24415" x="1495425" y="2955925"/>
          <p14:tracePt t="24431" x="1495425" y="2979738"/>
          <p14:tracePt t="24448" x="1495425" y="2998788"/>
          <p14:tracePt t="24464" x="1495425" y="3017838"/>
          <p14:tracePt t="24481" x="1495425" y="3033713"/>
          <p14:tracePt t="24498" x="1493838" y="3046413"/>
          <p14:tracePt t="24514" x="1493838" y="3065463"/>
          <p14:tracePt t="24530" x="1489075" y="3086100"/>
          <p14:tracePt t="24547" x="1489075" y="3095625"/>
          <p14:tracePt t="24564" x="1484313" y="3119438"/>
          <p14:tracePt t="24580" x="1479550" y="3136900"/>
          <p14:tracePt t="24597" x="1465263" y="3155950"/>
          <p14:tracePt t="24614" x="1460500" y="3171825"/>
          <p14:tracePt t="41514" x="1460500" y="3186113"/>
          <p14:tracePt t="41522" x="1460500" y="3190875"/>
          <p14:tracePt t="41530" x="1462088" y="3209925"/>
          <p14:tracePt t="41546" x="1493838" y="3257550"/>
          <p14:tracePt t="41563" x="1531938" y="3314700"/>
          <p14:tracePt t="41579" x="1628775" y="3395663"/>
          <p14:tracePt t="41596" x="1752600" y="3481388"/>
          <p14:tracePt t="41613" x="1914525" y="3579813"/>
          <p14:tracePt t="41630" x="2155825" y="3703638"/>
          <p14:tracePt t="41646" x="2462213" y="3829050"/>
          <p14:tracePt t="41664" x="2828925" y="3929063"/>
          <p14:tracePt t="41680" x="3219450" y="3986213"/>
          <p14:tracePt t="41696" x="3781425" y="4086225"/>
          <p14:tracePt t="41713" x="4084638" y="4146550"/>
          <p14:tracePt t="41729" x="4376738" y="4184650"/>
          <p14:tracePt t="41746" x="4670425" y="4224338"/>
          <p14:tracePt t="41764" x="5000625" y="4265613"/>
          <p14:tracePt t="41779" x="5327650" y="4295775"/>
          <p14:tracePt t="41796" x="5638800" y="4295775"/>
          <p14:tracePt t="41813" x="5913438" y="4295775"/>
          <p14:tracePt t="41831" x="6205538" y="4295775"/>
          <p14:tracePt t="41846" x="6481763" y="4295775"/>
          <p14:tracePt t="41863" x="6680200" y="4295775"/>
          <p14:tracePt t="41881" x="6880225" y="4295775"/>
          <p14:tracePt t="41897" x="6900863" y="4295775"/>
          <p14:tracePt t="41913" x="6932613" y="4271963"/>
          <p14:tracePt t="41930" x="6999288" y="4217988"/>
          <p14:tracePt t="41946" x="7051675" y="4165600"/>
          <p14:tracePt t="41963" x="7086600" y="4124325"/>
          <p14:tracePt t="41980" x="7124700" y="4067175"/>
          <p14:tracePt t="41996" x="7177088" y="4014788"/>
          <p14:tracePt t="42013" x="7237413" y="3952875"/>
          <p14:tracePt t="42030" x="7324725" y="3895725"/>
          <p14:tracePt t="42046" x="7391400" y="3848100"/>
          <p14:tracePt t="42063" x="7418388" y="3832225"/>
          <p14:tracePt t="42079" x="7424738" y="3824288"/>
          <p14:tracePt t="42097" x="7399338" y="3776663"/>
          <p14:tracePt t="42113" x="7339013" y="3736975"/>
          <p14:tracePt t="42129" x="7194550" y="3665538"/>
          <p14:tracePt t="42147" x="7056438" y="3603625"/>
          <p14:tracePt t="42163" x="6918325" y="3548063"/>
          <p14:tracePt t="42181" x="6780213" y="3509963"/>
          <p14:tracePt t="42197" x="6643688" y="3486150"/>
          <p14:tracePt t="42213" x="6500813" y="3479800"/>
          <p14:tracePt t="42231" x="6357938" y="3479800"/>
          <p14:tracePt t="42237" x="6272213" y="3479800"/>
          <p14:tracePt t="42246" x="6186488" y="3479800"/>
          <p14:tracePt t="42263" x="6034088" y="3494088"/>
          <p14:tracePt t="42282" x="5848350" y="3514725"/>
          <p14:tracePt t="42296" x="5800725" y="3522663"/>
          <p14:tracePt t="42314" x="5681663" y="3551238"/>
          <p14:tracePt t="42329" x="5580063" y="3595688"/>
          <p14:tracePt t="42346" x="5441950" y="3681413"/>
          <p14:tracePt t="42363" x="5370513" y="3752850"/>
          <p14:tracePt t="42380" x="5322888" y="3838575"/>
          <p14:tracePt t="42396" x="5286375" y="3922713"/>
          <p14:tracePt t="42413" x="5280025" y="4000500"/>
          <p14:tracePt t="42430" x="5280025" y="4060825"/>
          <p14:tracePt t="42446" x="5280025" y="4117975"/>
          <p14:tracePt t="42463" x="5300663" y="4165600"/>
          <p14:tracePt t="42480" x="5367338" y="4205288"/>
          <p14:tracePt t="42496" x="5505450" y="4243388"/>
          <p14:tracePt t="42513" x="5695950" y="4267200"/>
          <p14:tracePt t="42529" x="5957888" y="4284663"/>
          <p14:tracePt t="42546" x="6410325" y="4294188"/>
          <p14:tracePt t="42563" x="6665913" y="4294188"/>
          <p14:tracePt t="42579" x="6880225" y="4294188"/>
          <p14:tracePt t="42596" x="7048500" y="4294188"/>
          <p14:tracePt t="42613" x="7181850" y="4294188"/>
          <p14:tracePt t="42630" x="7272338" y="4276725"/>
          <p14:tracePt t="42647" x="7329488" y="4243388"/>
          <p14:tracePt t="42663" x="7380288" y="4200525"/>
          <p14:tracePt t="42680" x="7432675" y="4148138"/>
          <p14:tracePt t="42698" x="7510463" y="4062413"/>
          <p14:tracePt t="42714" x="7529513" y="4038600"/>
          <p14:tracePt t="42729" x="7575550" y="3981450"/>
          <p14:tracePt t="42746" x="7620000" y="3932238"/>
          <p14:tracePt t="42762" x="7646988" y="3890963"/>
          <p14:tracePt t="42779" x="7694613" y="3832225"/>
          <p14:tracePt t="42796" x="7743825" y="3779838"/>
          <p14:tracePt t="42813" x="7796213" y="3736975"/>
          <p14:tracePt t="42829" x="7856538" y="3689350"/>
          <p14:tracePt t="42846" x="7894638" y="3667125"/>
          <p14:tracePt t="42862" x="7920038" y="3646488"/>
          <p14:tracePt t="42879" x="7947025" y="3632200"/>
          <p14:tracePt t="42896" x="7972425" y="3619500"/>
          <p14:tracePt t="42912" x="8004175" y="3598863"/>
          <p14:tracePt t="42929" x="8058150" y="3576638"/>
          <p14:tracePt t="42945" x="8096250" y="3567113"/>
          <p14:tracePt t="42962" x="8124825" y="3567113"/>
          <p14:tracePt t="42979" x="8156575" y="3567113"/>
          <p14:tracePt t="42996" x="8175625" y="3562350"/>
          <p14:tracePt t="43013" x="8199438" y="3552825"/>
          <p14:tracePt t="43029" x="8224838" y="3552825"/>
          <p14:tracePt t="43046" x="8242300" y="3552825"/>
          <p14:tracePt t="43063" x="8256588" y="3552825"/>
          <p14:tracePt t="43080" x="8280400" y="3556000"/>
          <p14:tracePt t="43098" x="8328025" y="3570288"/>
          <p14:tracePt t="43113" x="8343900" y="3576638"/>
          <p14:tracePt t="43131" x="8377238" y="3581400"/>
          <p14:tracePt t="43146" x="8396288" y="3600450"/>
          <p14:tracePt t="43163" x="8418513" y="3609975"/>
          <p14:tracePt t="43179" x="8424863" y="3624263"/>
          <p14:tracePt t="43196" x="8442325" y="3643313"/>
          <p14:tracePt t="43213" x="8442325" y="3648075"/>
          <p14:tracePt t="43230" x="8442325" y="3651250"/>
          <p14:tracePt t="43308" x="8439150" y="3656013"/>
          <p14:tracePt t="43763" x="8434388" y="365601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>
            <a:spLocks noGrp="1"/>
          </p:cNvSpPr>
          <p:nvPr>
            <p:ph type="title"/>
          </p:nvPr>
        </p:nvSpPr>
        <p:spPr>
          <a:xfrm>
            <a:off x="1108700" y="410725"/>
            <a:ext cx="7599600" cy="83528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Additions (cont.)</a:t>
            </a:r>
            <a:endParaRPr dirty="0"/>
          </a:p>
        </p:txBody>
      </p:sp>
      <p:sp>
        <p:nvSpPr>
          <p:cNvPr id="160" name="Google Shape;160;p1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61" name="Google Shape;161;p16"/>
          <p:cNvGrpSpPr/>
          <p:nvPr/>
        </p:nvGrpSpPr>
        <p:grpSpPr>
          <a:xfrm>
            <a:off x="0" y="133643"/>
            <a:ext cx="1103350" cy="4939582"/>
            <a:chOff x="0" y="140925"/>
            <a:chExt cx="1103350" cy="4932300"/>
          </a:xfrm>
        </p:grpSpPr>
        <p:sp>
          <p:nvSpPr>
            <p:cNvPr id="162" name="Google Shape;162;p16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" name="Google Shape;163;p16"/>
            <p:cNvGrpSpPr/>
            <p:nvPr/>
          </p:nvGrpSpPr>
          <p:grpSpPr>
            <a:xfrm>
              <a:off x="7150" y="238125"/>
              <a:ext cx="1096200" cy="4806750"/>
              <a:chOff x="7150" y="238125"/>
              <a:chExt cx="1096200" cy="4806750"/>
            </a:xfrm>
          </p:grpSpPr>
          <p:sp>
            <p:nvSpPr>
              <p:cNvPr id="164" name="Google Shape;164;p16"/>
              <p:cNvSpPr/>
              <p:nvPr/>
            </p:nvSpPr>
            <p:spPr>
              <a:xfrm rot="5400000">
                <a:off x="-111770" y="1506968"/>
                <a:ext cx="1306964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66" name="Google Shape;166;p16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67" name="Google Shape;167;p16"/>
              <p:cNvSpPr txBox="1"/>
              <p:nvPr/>
            </p:nvSpPr>
            <p:spPr>
              <a:xfrm>
                <a:off x="48238" y="1747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dirty="0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Overview</a:t>
                </a:r>
                <a:endParaRPr dirty="0"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 rot="5400000">
                <a:off x="-706125" y="3290025"/>
                <a:ext cx="2504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69" name="Google Shape;169;p16"/>
              <p:cNvSpPr txBox="1"/>
              <p:nvPr/>
            </p:nvSpPr>
            <p:spPr>
              <a:xfrm>
                <a:off x="7150" y="3495375"/>
                <a:ext cx="10962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Demo 2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Additions</a:t>
                </a:r>
                <a:endParaRPr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</p:grpSp>
      </p:grpSp>
      <p:sp>
        <p:nvSpPr>
          <p:cNvPr id="170" name="Google Shape;170;p16"/>
          <p:cNvSpPr txBox="1"/>
          <p:nvPr/>
        </p:nvSpPr>
        <p:spPr>
          <a:xfrm>
            <a:off x="1310525" y="1097280"/>
            <a:ext cx="7184100" cy="1837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Roboto" panose="020B0604020202020204" charset="0"/>
                <a:ea typeface="Roboto" panose="020B0604020202020204" charset="0"/>
                <a:cs typeface="Work Sans"/>
                <a:sym typeface="Work Sans"/>
              </a:rPr>
              <a:t>Use Cases (cont.)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UC-12: Payment</a:t>
            </a:r>
            <a:endParaRPr sz="18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" i="1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Payment = Base Fee * (# </a:t>
            </a:r>
            <a:r>
              <a:rPr lang="en-US" i="1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of time intervals) </a:t>
            </a:r>
            <a:r>
              <a:rPr lang="en" i="1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* Hourly Multiplier</a:t>
            </a:r>
            <a:endParaRPr i="1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Price calculation/notification:</a:t>
            </a:r>
            <a:endParaRPr sz="12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Work Sans Regular"/>
              <a:buChar char="■"/>
            </a:pPr>
            <a:r>
              <a:rPr lang="en" sz="1200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In-app after reservation made</a:t>
            </a:r>
            <a:endParaRPr sz="12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1371600" lvl="2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Work Sans Regular"/>
              <a:buChar char="■"/>
            </a:pPr>
            <a:r>
              <a:rPr lang="en" sz="1200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On scanner after walk-in exits (or reservation overstays)</a:t>
            </a:r>
            <a:endParaRPr sz="12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Work Sans Regular"/>
              <a:buChar char="○"/>
            </a:pPr>
            <a:r>
              <a:rPr lang="en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Manager may set pricing scheme (</a:t>
            </a:r>
            <a:r>
              <a:rPr lang="en-US" dirty="0">
                <a:latin typeface="Roboto" panose="020B0604020202020204" charset="0"/>
                <a:ea typeface="Roboto" panose="020B0604020202020204" charset="0"/>
                <a:cs typeface="Work Sans Regular"/>
                <a:sym typeface="Work Sans Regular"/>
              </a:rPr>
              <a:t>manually or suggested by the data)</a:t>
            </a:r>
            <a:endParaRPr sz="1800" dirty="0">
              <a:latin typeface="Roboto" panose="020B0604020202020204" charset="0"/>
              <a:ea typeface="Roboto" panose="020B0604020202020204" charset="0"/>
              <a:cs typeface="Work Sans Regular"/>
              <a:sym typeface="Work Sans Regular"/>
            </a:endParaRPr>
          </a:p>
        </p:txBody>
      </p:sp>
      <p:sp>
        <p:nvSpPr>
          <p:cNvPr id="171" name="Google Shape;171;p16"/>
          <p:cNvSpPr txBox="1"/>
          <p:nvPr/>
        </p:nvSpPr>
        <p:spPr>
          <a:xfrm>
            <a:off x="1319150" y="2934666"/>
            <a:ext cx="3414232" cy="1941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"/>
              </a:rPr>
              <a:t>Additional Features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Arial" panose="020B0604020202020204" pitchFamily="34" charset="0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 Regular"/>
              <a:buChar char="●"/>
            </a:pPr>
            <a:r>
              <a:rPr lang="en-US" sz="16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Automatic price suggestion tool for managers</a:t>
            </a:r>
            <a:endParaRPr lang="en" sz="1600"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Arial" panose="020B0604020202020204" pitchFamily="34" charset="0"/>
              <a:sym typeface="Work Sans Regular"/>
            </a:endParaRPr>
          </a:p>
          <a:p>
            <a:pPr marL="457200" indent="-342900">
              <a:buClr>
                <a:schemeClr val="dk1"/>
              </a:buClr>
              <a:buSzPts val="1800"/>
              <a:buFont typeface="Work Sans Regular"/>
              <a:buChar char="●"/>
            </a:pPr>
            <a:r>
              <a:rPr lang="en-US" sz="16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Manager dashboard cards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 Regular"/>
              <a:buChar char="●"/>
            </a:pPr>
            <a:r>
              <a:rPr lang="en" sz="16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App pop-ups</a:t>
            </a:r>
            <a:endParaRPr sz="1600"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Arial" panose="020B0604020202020204" pitchFamily="34" charset="0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ork Sans Regular"/>
              <a:buChar char="●"/>
            </a:pPr>
            <a:r>
              <a:rPr lang="en" sz="1600" dirty="0">
                <a:solidFill>
                  <a:schemeClr val="dk1"/>
                </a:solidFill>
                <a:latin typeface="Roboto" panose="020B0604020202020204" charset="0"/>
                <a:ea typeface="Roboto" panose="020B0604020202020204" charset="0"/>
                <a:cs typeface="Arial" panose="020B0604020202020204" pitchFamily="34" charset="0"/>
                <a:sym typeface="Work Sans Regular"/>
              </a:rPr>
              <a:t>Log-out ability</a:t>
            </a:r>
            <a:endParaRPr lang="en-US" sz="1600" dirty="0">
              <a:solidFill>
                <a:schemeClr val="dk1"/>
              </a:solidFill>
              <a:latin typeface="Roboto" panose="020B0604020202020204" charset="0"/>
              <a:ea typeface="Roboto" panose="020B0604020202020204" charset="0"/>
              <a:cs typeface="Arial" panose="020B0604020202020204" pitchFamily="34" charset="0"/>
              <a:sym typeface="Work Sans Regula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D95DF1-9D21-4BF9-A959-5B78212012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4794" y="3067036"/>
            <a:ext cx="3726968" cy="1686841"/>
          </a:xfrm>
          <a:prstGeom prst="rect">
            <a:avLst/>
          </a:prstGeom>
        </p:spPr>
      </p:pic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458FCD2B-8DD4-40E0-B532-11590BFB6125}"/>
              </a:ext>
            </a:extLst>
          </p:cNvPr>
          <p:cNvSpPr/>
          <p:nvPr/>
        </p:nvSpPr>
        <p:spPr>
          <a:xfrm>
            <a:off x="7054218" y="692215"/>
            <a:ext cx="334897" cy="334897"/>
          </a:xfrm>
          <a:prstGeom prst="star5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CCF8991-2F90-4C49-9E15-CEBA81736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6070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66" x="619125" y="3751263"/>
          <p14:tracePt t="5558" x="619125" y="3736975"/>
          <p14:tracePt t="5563" x="619125" y="3732213"/>
          <p14:tracePt t="5604" x="619125" y="3700463"/>
          <p14:tracePt t="5610" x="619125" y="3690938"/>
          <p14:tracePt t="5620" x="619125" y="3686175"/>
          <p14:tracePt t="5631" x="619125" y="3679825"/>
          <p14:tracePt t="5651" x="619125" y="3662363"/>
          <p14:tracePt t="5665" x="619125" y="3660775"/>
          <p14:tracePt t="5683" x="628650" y="3609975"/>
          <p14:tracePt t="5698" x="628650" y="3589338"/>
          <p14:tracePt t="5715" x="633413" y="3519488"/>
          <p14:tracePt t="5730" x="642938" y="3495675"/>
          <p14:tracePt t="5747" x="642938" y="3451225"/>
          <p14:tracePt t="5763" x="642938" y="3408363"/>
          <p14:tracePt t="5780" x="650875" y="3355975"/>
          <p14:tracePt t="5797" x="650875" y="3295650"/>
          <p14:tracePt t="5814" x="650875" y="3251200"/>
          <p14:tracePt t="5830" x="655638" y="3214688"/>
          <p14:tracePt t="5847" x="660400" y="3184525"/>
          <p14:tracePt t="5863" x="660400" y="3152775"/>
          <p14:tracePt t="5880" x="671513" y="3108325"/>
          <p14:tracePt t="5898" x="676275" y="3089275"/>
          <p14:tracePt t="5915" x="685800" y="3041650"/>
          <p14:tracePt t="5931" x="703263" y="3009900"/>
          <p14:tracePt t="5947" x="708025" y="2965450"/>
          <p14:tracePt t="5965" x="741363" y="2905125"/>
          <p14:tracePt t="5981" x="752475" y="2874963"/>
          <p14:tracePt t="5986" x="762000" y="2857500"/>
          <p14:tracePt t="5997" x="774700" y="2828925"/>
          <p14:tracePt t="6015" x="808038" y="2771775"/>
          <p14:tracePt t="6030" x="846138" y="2713038"/>
          <p14:tracePt t="6047" x="893763" y="2646363"/>
          <p14:tracePt t="6064" x="957263" y="2557463"/>
          <p14:tracePt t="6081" x="995363" y="2514600"/>
          <p14:tracePt t="6099" x="1047750" y="2455863"/>
          <p14:tracePt t="6115" x="1066800" y="2417763"/>
          <p14:tracePt t="6131" x="1109663" y="2374900"/>
          <p14:tracePt t="6147" x="1147763" y="2317750"/>
          <p14:tracePt t="6163" x="1184275" y="2266950"/>
          <p14:tracePt t="6180" x="1217613" y="2233613"/>
          <p14:tracePt t="6197" x="1246188" y="2208213"/>
          <p14:tracePt t="6213" x="1266825" y="2174875"/>
          <p14:tracePt t="6230" x="1308100" y="2138363"/>
          <p14:tracePt t="6247" x="1333500" y="2112963"/>
          <p14:tracePt t="6263" x="1362075" y="2084388"/>
          <p14:tracePt t="6280" x="1403350" y="2060575"/>
          <p14:tracePt t="6296" x="1417638" y="2036763"/>
          <p14:tracePt t="6313" x="1431925" y="2017713"/>
          <p14:tracePt t="6330" x="1466850" y="1984375"/>
          <p14:tracePt t="6346" x="1493838" y="1965325"/>
          <p14:tracePt t="6364" x="1514475" y="1938338"/>
          <p14:tracePt t="6381" x="1524000" y="1933575"/>
          <p14:tracePt t="6486" x="1527175" y="1933575"/>
          <p14:tracePt t="6491" x="1541463" y="1933575"/>
          <p14:tracePt t="6500" x="1576388" y="1933575"/>
          <p14:tracePt t="6515" x="1585913" y="1933575"/>
          <p14:tracePt t="6530" x="1617663" y="1933575"/>
          <p14:tracePt t="6547" x="1662113" y="1933575"/>
          <p14:tracePt t="6564" x="1670050" y="1933575"/>
          <p14:tracePt t="6597" x="1674813" y="1933575"/>
          <p14:tracePt t="6628" x="1684338" y="1936750"/>
          <p14:tracePt t="6637" x="1693863" y="1941513"/>
          <p14:tracePt t="6647" x="1703388" y="1951038"/>
          <p14:tracePt t="6665" x="1717675" y="1955800"/>
          <p14:tracePt t="6682" x="1746250" y="1955800"/>
          <p14:tracePt t="6714" x="1755775" y="1955800"/>
          <p14:tracePt t="6730" x="1771650" y="1955800"/>
          <p14:tracePt t="6747" x="1774825" y="1957388"/>
          <p14:tracePt t="6763" x="1779588" y="1962150"/>
          <p14:tracePt t="6797" x="1790700" y="1962150"/>
          <p14:tracePt t="6814" x="1795463" y="1962150"/>
          <p14:tracePt t="6869" x="1800225" y="1966913"/>
          <p14:tracePt t="6879" x="1814513" y="1966913"/>
          <p14:tracePt t="6885" x="1828800" y="1966913"/>
          <p14:tracePt t="6898" x="1833563" y="1966913"/>
          <p14:tracePt t="7319" x="1836738" y="1971675"/>
          <p14:tracePt t="7339" x="1841500" y="1974850"/>
          <p14:tracePt t="7352" x="1841500" y="1979613"/>
          <p14:tracePt t="7528" x="1841500" y="1989138"/>
          <p14:tracePt t="7539" x="1841500" y="1990725"/>
          <p14:tracePt t="27873" x="1841500" y="2005013"/>
          <p14:tracePt t="27880" x="1841500" y="2009775"/>
          <p14:tracePt t="27888" x="1841500" y="2024063"/>
          <p14:tracePt t="27896" x="1838325" y="2046288"/>
          <p14:tracePt t="27912" x="1812925" y="2109788"/>
          <p14:tracePt t="27929" x="1804988" y="2146300"/>
          <p14:tracePt t="27946" x="1800225" y="2162175"/>
          <p14:tracePt t="28224" x="1800225" y="2171700"/>
          <p14:tracePt t="28231" x="1800225" y="2174875"/>
          <p14:tracePt t="28241" x="1800225" y="2189163"/>
          <p14:tracePt t="28248" x="1800225" y="2198688"/>
          <p14:tracePt t="28262" x="1785938" y="2224088"/>
          <p14:tracePt t="28278" x="1747838" y="2281238"/>
          <p14:tracePt t="28295" x="1731963" y="2312988"/>
          <p14:tracePt t="28312" x="1704975" y="2352675"/>
          <p14:tracePt t="28329" x="1665288" y="2409825"/>
          <p14:tracePt t="28346" x="1628775" y="2460625"/>
          <p14:tracePt t="28362" x="1614488" y="2479675"/>
          <p14:tracePt t="28379" x="1604963" y="2503488"/>
          <p14:tracePt t="28396" x="1589088" y="2519363"/>
          <p14:tracePt t="28412" x="1579563" y="2532063"/>
          <p14:tracePt t="28446" x="1579563" y="2551113"/>
          <p14:tracePt t="28465" x="1570038" y="2584450"/>
          <p14:tracePt t="28480" x="1570038" y="2586038"/>
          <p14:tracePt t="28496" x="1565275" y="2613025"/>
          <p14:tracePt t="28516" x="1550988" y="2646363"/>
          <p14:tracePt t="28529" x="1543050" y="2662238"/>
          <p14:tracePt t="28546" x="1527175" y="2695575"/>
          <p14:tracePt t="28562" x="1522413" y="2719388"/>
          <p14:tracePt t="28578" x="1509713" y="2762250"/>
          <p14:tracePt t="28595" x="1490663" y="2798763"/>
          <p14:tracePt t="28614" x="1490663" y="2814638"/>
          <p14:tracePt t="28619" x="1490663" y="2819400"/>
          <p14:tracePt t="28662" x="1490663" y="2824163"/>
          <p14:tracePt t="28771" x="1490663" y="2836863"/>
          <p14:tracePt t="28779" x="1490663" y="2841625"/>
          <p14:tracePt t="28790" x="1490663" y="2846388"/>
          <p14:tracePt t="28884" x="1490663" y="2852738"/>
          <p14:tracePt t="28891" x="1490663" y="2857500"/>
          <p14:tracePt t="29262" x="1490663" y="2871788"/>
          <p14:tracePt t="29268" x="1490663" y="2876550"/>
          <p14:tracePt t="29387" x="1490663" y="2889250"/>
          <p14:tracePt t="29395" x="1490663" y="2894013"/>
          <p14:tracePt t="29420" x="1490663" y="2908300"/>
          <p14:tracePt t="29427" x="1490663" y="2913063"/>
          <p14:tracePt t="29469" x="1490663" y="2914650"/>
          <p14:tracePt t="29515" x="1485900" y="2919413"/>
          <p14:tracePt t="29564" x="1481138" y="2924175"/>
          <p14:tracePt t="29916" x="1471613" y="2943225"/>
          <p14:tracePt t="29925" x="1466850" y="2947988"/>
          <p14:tracePt t="29933" x="1465263" y="2957513"/>
          <p14:tracePt t="29945" x="1465263" y="2960688"/>
          <p14:tracePt t="29963" x="1460500" y="2970213"/>
          <p14:tracePt t="40316" x="1460500" y="2989263"/>
          <p14:tracePt t="40322" x="1460500" y="2990850"/>
          <p14:tracePt t="40332" x="1443038" y="3013075"/>
          <p14:tracePt t="40346" x="1443038" y="3017838"/>
          <p14:tracePt t="40362" x="1441450" y="3024188"/>
          <p14:tracePt t="40379" x="1441450" y="3036888"/>
          <p14:tracePt t="40413" x="1427163" y="3046413"/>
          <p14:tracePt t="40428" x="1417638" y="3065463"/>
          <p14:tracePt t="40444" x="1412875" y="3076575"/>
          <p14:tracePt t="40461" x="1389063" y="3117850"/>
          <p14:tracePt t="40478" x="1379538" y="3138488"/>
          <p14:tracePt t="40494" x="1365250" y="3165475"/>
          <p14:tracePt t="40511" x="1355725" y="3189288"/>
          <p14:tracePt t="40528" x="1343025" y="3214688"/>
          <p14:tracePt t="40545" x="1333500" y="3228975"/>
          <p14:tracePt t="42435" x="1333500" y="3233738"/>
          <p14:tracePt t="42452" x="1317625" y="3260725"/>
          <p14:tracePt t="42461" x="1314450" y="3265488"/>
          <p14:tracePt t="42519" x="1304925" y="3271838"/>
          <p14:tracePt t="42524" x="1304925" y="3289300"/>
          <p14:tracePt t="42531" x="1304925" y="3303588"/>
          <p14:tracePt t="42545" x="1300163" y="3313113"/>
          <p14:tracePt t="42563" x="1285875" y="3343275"/>
          <p14:tracePt t="42578" x="1281113" y="3367088"/>
          <p14:tracePt t="42595" x="1276350" y="3384550"/>
          <p14:tracePt t="42613" x="1276350" y="3394075"/>
          <p14:tracePt t="42646" x="1276350" y="3395663"/>
          <p14:tracePt t="42663" x="1266825" y="3405188"/>
          <p14:tracePt t="42678" x="1266825" y="3422650"/>
          <p14:tracePt t="42695" x="1266825" y="3424238"/>
          <p14:tracePt t="42712" x="1266825" y="3429000"/>
          <p14:tracePt t="42729" x="1265238" y="3441700"/>
          <p14:tracePt t="42745" x="1265238" y="3465513"/>
          <p14:tracePt t="42762" x="1265238" y="3490913"/>
          <p14:tracePt t="42778" x="1252538" y="3527425"/>
          <p14:tracePt t="42795" x="1252538" y="3556000"/>
          <p14:tracePt t="42811" x="1252538" y="3565525"/>
          <p14:tracePt t="42828" x="1252538" y="3576638"/>
          <p14:tracePt t="42884" x="1255713" y="3581400"/>
          <p14:tracePt t="42891" x="1265238" y="3581400"/>
          <p14:tracePt t="42900" x="1293813" y="3586163"/>
          <p14:tracePt t="42914" x="1312863" y="3586163"/>
          <p14:tracePt t="42930" x="1323975" y="3586163"/>
          <p14:tracePt t="42946" x="1338263" y="3586163"/>
          <p14:tracePt t="42963" x="1362075" y="3586163"/>
          <p14:tracePt t="42978" x="1398588" y="3586163"/>
          <p14:tracePt t="42995" x="1428750" y="3586163"/>
          <p14:tracePt t="43012" x="1452563" y="3586163"/>
          <p14:tracePt t="43028" x="1465263" y="3586163"/>
          <p14:tracePt t="43045" x="1470025" y="3586163"/>
          <p14:tracePt t="43451" x="1474788" y="3586163"/>
          <p14:tracePt t="48496" x="1474788" y="3595688"/>
          <p14:tracePt t="48505" x="1474788" y="3600450"/>
          <p14:tracePt t="48511" x="1447800" y="3622675"/>
          <p14:tracePt t="48527" x="1436688" y="3633788"/>
          <p14:tracePt t="48546" x="1422400" y="3643313"/>
          <p14:tracePt t="48561" x="1408113" y="3652838"/>
          <p14:tracePt t="48577" x="1395413" y="3662363"/>
          <p14:tracePt t="48594" x="1376363" y="3675063"/>
          <p14:tracePt t="48611" x="1362075" y="3684588"/>
          <p14:tracePt t="48627" x="1343025" y="3703638"/>
          <p14:tracePt t="48645" x="1323975" y="3724275"/>
          <p14:tracePt t="48649" x="1319213" y="3724275"/>
          <p14:tracePt t="48662" x="1300163" y="3743325"/>
          <p14:tracePt t="48678" x="1293813" y="3760788"/>
          <p14:tracePt t="48694" x="1279525" y="3770313"/>
          <p14:tracePt t="48711" x="1257300" y="3794125"/>
          <p14:tracePt t="48727" x="1252538" y="3813175"/>
          <p14:tracePt t="48744" x="1238250" y="3822700"/>
          <p14:tracePt t="48761" x="1238250" y="3829050"/>
          <p14:tracePt t="48834" x="1238250" y="3833813"/>
          <p14:tracePt t="48847" x="1238250" y="3843338"/>
          <p14:tracePt t="48855" x="1238250" y="3846513"/>
          <p14:tracePt t="48928" x="1238250" y="3860800"/>
          <p14:tracePt t="48934" x="1238250" y="3865563"/>
          <p14:tracePt t="49056" x="1241425" y="3879850"/>
          <p14:tracePt t="49063" x="1246188" y="3894138"/>
          <p14:tracePt t="49078" x="1250950" y="3903663"/>
          <p14:tracePt t="49094" x="1285875" y="3933825"/>
          <p14:tracePt t="49113" x="1298575" y="3946525"/>
          <p14:tracePt t="49153" x="1312863" y="3951288"/>
          <p14:tracePt t="49162" x="1317625" y="3951288"/>
          <p14:tracePt t="49178" x="1333500" y="3960813"/>
          <p14:tracePt t="49195" x="1360488" y="3965575"/>
          <p14:tracePt t="49211" x="1379538" y="3970338"/>
          <p14:tracePt t="49228" x="1404938" y="3986213"/>
          <p14:tracePt t="49245" x="1431925" y="3990975"/>
          <p14:tracePt t="49262" x="1443038" y="3995738"/>
          <p14:tracePt t="49277" x="1481138" y="4000500"/>
          <p14:tracePt t="49294" x="1522413" y="4013200"/>
          <p14:tracePt t="49310" x="1557338" y="4022725"/>
          <p14:tracePt t="49327" x="1576388" y="4022725"/>
          <p14:tracePt t="49343" x="1585913" y="4032250"/>
          <p14:tracePt t="49360" x="1585913" y="4037013"/>
          <p14:tracePt t="49406" x="1600200" y="4051300"/>
          <p14:tracePt t="49415" x="1603375" y="4056063"/>
          <p14:tracePt t="49791" x="1603375" y="4057650"/>
          <p14:tracePt t="51219" x="1574800" y="4029075"/>
          <p14:tracePt t="51226" x="1570038" y="4024313"/>
          <p14:tracePt t="51238" x="1550988" y="4014788"/>
          <p14:tracePt t="51246" x="1519238" y="4008438"/>
          <p14:tracePt t="51261" x="1470025" y="4003675"/>
          <p14:tracePt t="51277" x="1423988" y="4003675"/>
          <p14:tracePt t="51294" x="1412875" y="3989388"/>
          <p14:tracePt t="51365" x="1403350" y="3989388"/>
          <p14:tracePt t="51371" x="1398588" y="3989388"/>
          <p14:tracePt t="51380" x="1390650" y="3989388"/>
          <p14:tracePt t="51395" x="1381125" y="3989388"/>
          <p14:tracePt t="51462" x="1371600" y="3989388"/>
          <p14:tracePt t="51467" x="1370013" y="3990975"/>
          <p14:tracePt t="51477" x="1360488" y="3990975"/>
          <p14:tracePt t="51495" x="1352550" y="3995738"/>
          <p14:tracePt t="51590" x="1343025" y="3995738"/>
          <p14:tracePt t="51596" x="1338263" y="4000500"/>
          <p14:tracePt t="51611" x="1327150" y="4013200"/>
          <p14:tracePt t="51628" x="1312863" y="4017963"/>
          <p14:tracePt t="51645" x="1298575" y="4037013"/>
          <p14:tracePt t="51661" x="1285875" y="4041775"/>
          <p14:tracePt t="51700" x="1276350" y="4051300"/>
          <p14:tracePt t="51709" x="1271588" y="4056063"/>
          <p14:tracePt t="51723" x="1260475" y="4062413"/>
          <p14:tracePt t="51748" x="1255713" y="4067175"/>
          <p14:tracePt t="51761" x="1255713" y="4076700"/>
          <p14:tracePt t="51777" x="1241425" y="4081463"/>
          <p14:tracePt t="51794" x="1238250" y="4089400"/>
          <p14:tracePt t="51810" x="1238250" y="4094163"/>
          <p14:tracePt t="51827" x="1238250" y="4095750"/>
          <p14:tracePt t="51843" x="1233488" y="4100513"/>
          <p14:tracePt t="51861" x="1233488" y="4114800"/>
          <p14:tracePt t="51878" x="1223963" y="4129088"/>
          <p14:tracePt t="51894" x="1217613" y="4141788"/>
          <p14:tracePt t="51913" x="1203325" y="4170363"/>
          <p14:tracePt t="52006" x="1203325" y="4171950"/>
          <p14:tracePt t="52020" x="1203325" y="4176713"/>
          <p14:tracePt t="52027" x="1203325" y="4191000"/>
          <p14:tracePt t="52044" x="1203325" y="4205288"/>
          <p14:tracePt t="52061" x="1203325" y="4208463"/>
          <p14:tracePt t="52099" x="1203325" y="4213225"/>
          <p14:tracePt t="52136" x="1203325" y="4222750"/>
          <p14:tracePt t="52141" x="1203325" y="4224338"/>
          <p14:tracePt t="52149" x="1203325" y="4233863"/>
          <p14:tracePt t="52163" x="1203325" y="4238625"/>
          <p14:tracePt t="52197" x="1203325" y="4256088"/>
          <p14:tracePt t="52206" x="1203325" y="4260850"/>
          <p14:tracePt t="52212" x="1212850" y="4270375"/>
          <p14:tracePt t="52227" x="1219200" y="4276725"/>
          <p14:tracePt t="52244" x="1233488" y="4295775"/>
          <p14:tracePt t="52260" x="1260475" y="4308475"/>
          <p14:tracePt t="52277" x="1266825" y="4314825"/>
          <p14:tracePt t="52294" x="1281113" y="4314825"/>
          <p14:tracePt t="52311" x="1293813" y="4314825"/>
          <p14:tracePt t="52327" x="1309688" y="4314825"/>
          <p14:tracePt t="52344" x="1333500" y="4314825"/>
          <p14:tracePt t="52362" x="1365250" y="4314825"/>
          <p14:tracePt t="52378" x="1384300" y="4314825"/>
          <p14:tracePt t="52394" x="1390650" y="4313238"/>
          <p14:tracePt t="52429" x="1395413" y="4313238"/>
          <p14:tracePt t="52445" x="1412875" y="4313238"/>
          <p14:tracePt t="52462" x="1422400" y="4310063"/>
          <p14:tracePt t="52480" x="1433513" y="4310063"/>
          <p14:tracePt t="52495" x="1447800" y="4305300"/>
          <p14:tracePt t="52512" x="1465263" y="4305300"/>
          <p14:tracePt t="52647" x="1470025" y="4305300"/>
          <p14:tracePt t="54637" x="1462088" y="4305300"/>
          <p14:tracePt t="54642" x="1460500" y="4305300"/>
          <p14:tracePt t="54652" x="1441450" y="4305300"/>
          <p14:tracePt t="54661" x="1436688" y="4305300"/>
          <p14:tracePt t="54678" x="1431925" y="4305300"/>
          <p14:tracePt t="54716" x="1423988" y="4305300"/>
          <p14:tracePt t="54724" x="1412875" y="4322763"/>
          <p14:tracePt t="54731" x="1395413" y="4338638"/>
          <p14:tracePt t="54744" x="1379538" y="4356100"/>
          <p14:tracePt t="54763" x="1362075" y="4371975"/>
          <p14:tracePt t="54778" x="1357313" y="4381500"/>
          <p14:tracePt t="54828" x="1357313" y="4398963"/>
          <p14:tracePt t="54837" x="1357313" y="4400550"/>
          <p14:tracePt t="54844" x="1357313" y="4410075"/>
          <p14:tracePt t="54861" x="1357313" y="4422775"/>
          <p14:tracePt t="54878" x="1357313" y="4441825"/>
          <p14:tracePt t="54895" x="1357313" y="4457700"/>
          <p14:tracePt t="54912" x="1357313" y="4467225"/>
          <p14:tracePt t="54928" x="1357313" y="4489450"/>
          <p14:tracePt t="54972" x="1357313" y="4494213"/>
          <p14:tracePt t="54990" x="1357313" y="4498975"/>
          <p14:tracePt t="55020" x="1357313" y="4500563"/>
          <p14:tracePt t="55027" x="1357313" y="4510088"/>
          <p14:tracePt t="55039" x="1360488" y="4524375"/>
          <p14:tracePt t="55044" x="1360488" y="4529138"/>
          <p14:tracePt t="55069" x="1365250" y="4533900"/>
          <p14:tracePt t="55101" x="1371600" y="4543425"/>
          <p14:tracePt t="55108" x="1376363" y="4546600"/>
          <p14:tracePt t="55116" x="1390650" y="4551363"/>
          <p14:tracePt t="55128" x="1395413" y="4551363"/>
          <p14:tracePt t="55151" x="1398588" y="4551363"/>
          <p14:tracePt t="55162" x="1412875" y="4556125"/>
          <p14:tracePt t="55178" x="1417638" y="4556125"/>
          <p14:tracePt t="55195" x="1428750" y="4556125"/>
          <p14:tracePt t="55212" x="1443038" y="4556125"/>
          <p14:tracePt t="55227" x="1450975" y="4556125"/>
          <p14:tracePt t="55244" x="1455738" y="4556125"/>
          <p14:tracePt t="55261" x="1457325" y="4556125"/>
          <p14:tracePt t="55294" x="1476375" y="4556125"/>
          <p14:tracePt t="55311" x="1481138" y="4556125"/>
          <p14:tracePt t="58460" x="1485900" y="4556125"/>
        </p14:tracePtLst>
      </p14:laserTraceLst>
    </p:ext>
  </p:extLst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414</Words>
  <Application>Microsoft Office PowerPoint</Application>
  <PresentationFormat>On-screen Show (16:9)</PresentationFormat>
  <Paragraphs>87</Paragraphs>
  <Slides>5</Slides>
  <Notes>5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Work Sans</vt:lpstr>
      <vt:lpstr>Arial</vt:lpstr>
      <vt:lpstr>Work Sans Regular</vt:lpstr>
      <vt:lpstr>Roboto</vt:lpstr>
      <vt:lpstr>Jacquenetta template</vt:lpstr>
      <vt:lpstr>ZippyPark</vt:lpstr>
      <vt:lpstr>PowerPoint Presentation</vt:lpstr>
      <vt:lpstr>Product Overview</vt:lpstr>
      <vt:lpstr>New Additions</vt:lpstr>
      <vt:lpstr>New Additions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ZippyPark</dc:title>
  <dc:creator>Samantha Moy</dc:creator>
  <cp:lastModifiedBy>Samantha Moy</cp:lastModifiedBy>
  <cp:revision>14</cp:revision>
  <dcterms:modified xsi:type="dcterms:W3CDTF">2020-04-24T22:11:45Z</dcterms:modified>
</cp:coreProperties>
</file>